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EB9"/>
    <a:srgbClr val="FFD1D1"/>
    <a:srgbClr val="C9D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2047E-CF03-45E0-8BB9-3C71A35749A7}" v="114" dt="2023-05-17T19:57:27.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188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ante Narayanan" userId="0c15cd04-3a31-48e1-8431-20856a6536f1" providerId="ADAL" clId="{1482047E-CF03-45E0-8BB9-3C71A35749A7}"/>
    <pc:docChg chg="undo custSel addSld modSld">
      <pc:chgData name="Riante Narayanan" userId="0c15cd04-3a31-48e1-8431-20856a6536f1" providerId="ADAL" clId="{1482047E-CF03-45E0-8BB9-3C71A35749A7}" dt="2023-05-17T19:57:27.912" v="2784"/>
      <pc:docMkLst>
        <pc:docMk/>
      </pc:docMkLst>
      <pc:sldChg chg="addSp delSp modSp mod">
        <pc:chgData name="Riante Narayanan" userId="0c15cd04-3a31-48e1-8431-20856a6536f1" providerId="ADAL" clId="{1482047E-CF03-45E0-8BB9-3C71A35749A7}" dt="2023-05-17T19:56:47.648" v="2781" actId="14100"/>
        <pc:sldMkLst>
          <pc:docMk/>
          <pc:sldMk cId="4123977243" sldId="256"/>
        </pc:sldMkLst>
        <pc:spChg chg="add mod">
          <ac:chgData name="Riante Narayanan" userId="0c15cd04-3a31-48e1-8431-20856a6536f1" providerId="ADAL" clId="{1482047E-CF03-45E0-8BB9-3C71A35749A7}" dt="2023-05-17T19:32:21.851" v="2377" actId="1076"/>
          <ac:spMkLst>
            <pc:docMk/>
            <pc:sldMk cId="4123977243" sldId="256"/>
            <ac:spMk id="3" creationId="{3F94017E-57D7-1563-A08C-2A58ECC8790A}"/>
          </ac:spMkLst>
        </pc:spChg>
        <pc:spChg chg="add mod">
          <ac:chgData name="Riante Narayanan" userId="0c15cd04-3a31-48e1-8431-20856a6536f1" providerId="ADAL" clId="{1482047E-CF03-45E0-8BB9-3C71A35749A7}" dt="2023-05-17T19:54:18.773" v="2745" actId="14100"/>
          <ac:spMkLst>
            <pc:docMk/>
            <pc:sldMk cId="4123977243" sldId="256"/>
            <ac:spMk id="5" creationId="{B815DFB3-6522-AE2A-82FF-5A1944F1915D}"/>
          </ac:spMkLst>
        </pc:spChg>
        <pc:spChg chg="add mod">
          <ac:chgData name="Riante Narayanan" userId="0c15cd04-3a31-48e1-8431-20856a6536f1" providerId="ADAL" clId="{1482047E-CF03-45E0-8BB9-3C71A35749A7}" dt="2023-05-17T19:54:18.773" v="2745" actId="14100"/>
          <ac:spMkLst>
            <pc:docMk/>
            <pc:sldMk cId="4123977243" sldId="256"/>
            <ac:spMk id="6" creationId="{1AA232FD-66A2-9D4D-63C0-07E74479B43E}"/>
          </ac:spMkLst>
        </pc:spChg>
        <pc:spChg chg="add del mod">
          <ac:chgData name="Riante Narayanan" userId="0c15cd04-3a31-48e1-8431-20856a6536f1" providerId="ADAL" clId="{1482047E-CF03-45E0-8BB9-3C71A35749A7}" dt="2023-05-17T19:31:06.967" v="2331" actId="478"/>
          <ac:spMkLst>
            <pc:docMk/>
            <pc:sldMk cId="4123977243" sldId="256"/>
            <ac:spMk id="7" creationId="{223B6497-BE05-C79B-B883-ABC594D88CE8}"/>
          </ac:spMkLst>
        </pc:spChg>
        <pc:spChg chg="add del mod">
          <ac:chgData name="Riante Narayanan" userId="0c15cd04-3a31-48e1-8431-20856a6536f1" providerId="ADAL" clId="{1482047E-CF03-45E0-8BB9-3C71A35749A7}" dt="2023-05-17T19:31:06.967" v="2331" actId="478"/>
          <ac:spMkLst>
            <pc:docMk/>
            <pc:sldMk cId="4123977243" sldId="256"/>
            <ac:spMk id="8" creationId="{AF770993-1CF8-807B-442C-1524B1248BED}"/>
          </ac:spMkLst>
        </pc:spChg>
        <pc:spChg chg="add del mod">
          <ac:chgData name="Riante Narayanan" userId="0c15cd04-3a31-48e1-8431-20856a6536f1" providerId="ADAL" clId="{1482047E-CF03-45E0-8BB9-3C71A35749A7}" dt="2023-05-17T19:31:06.967" v="2331" actId="478"/>
          <ac:spMkLst>
            <pc:docMk/>
            <pc:sldMk cId="4123977243" sldId="256"/>
            <ac:spMk id="9" creationId="{42B34442-5C42-0A9E-3CFC-7EB9A4A592E5}"/>
          </ac:spMkLst>
        </pc:spChg>
        <pc:spChg chg="add del mod">
          <ac:chgData name="Riante Narayanan" userId="0c15cd04-3a31-48e1-8431-20856a6536f1" providerId="ADAL" clId="{1482047E-CF03-45E0-8BB9-3C71A35749A7}" dt="2023-05-17T19:31:06.967" v="2331" actId="478"/>
          <ac:spMkLst>
            <pc:docMk/>
            <pc:sldMk cId="4123977243" sldId="256"/>
            <ac:spMk id="10" creationId="{296008C1-5BC7-C0C7-10B4-B333F05D91A1}"/>
          </ac:spMkLst>
        </pc:spChg>
        <pc:spChg chg="add mod">
          <ac:chgData name="Riante Narayanan" userId="0c15cd04-3a31-48e1-8431-20856a6536f1" providerId="ADAL" clId="{1482047E-CF03-45E0-8BB9-3C71A35749A7}" dt="2023-05-17T19:55:09.137" v="2757" actId="1036"/>
          <ac:spMkLst>
            <pc:docMk/>
            <pc:sldMk cId="4123977243" sldId="256"/>
            <ac:spMk id="11" creationId="{C0DE8CBE-7FF9-D7B8-24B1-62F04FD2240B}"/>
          </ac:spMkLst>
        </pc:spChg>
        <pc:spChg chg="add mod">
          <ac:chgData name="Riante Narayanan" userId="0c15cd04-3a31-48e1-8431-20856a6536f1" providerId="ADAL" clId="{1482047E-CF03-45E0-8BB9-3C71A35749A7}" dt="2023-05-17T19:53:59.215" v="2743" actId="14100"/>
          <ac:spMkLst>
            <pc:docMk/>
            <pc:sldMk cId="4123977243" sldId="256"/>
            <ac:spMk id="14" creationId="{0881C357-7BC2-3E6E-A839-84EB88BDC682}"/>
          </ac:spMkLst>
        </pc:spChg>
        <pc:spChg chg="add mod">
          <ac:chgData name="Riante Narayanan" userId="0c15cd04-3a31-48e1-8431-20856a6536f1" providerId="ADAL" clId="{1482047E-CF03-45E0-8BB9-3C71A35749A7}" dt="2023-05-17T19:53:59.215" v="2743" actId="14100"/>
          <ac:spMkLst>
            <pc:docMk/>
            <pc:sldMk cId="4123977243" sldId="256"/>
            <ac:spMk id="15" creationId="{B091B84D-5641-B4EB-A7EB-B2F55AEA15C9}"/>
          </ac:spMkLst>
        </pc:spChg>
        <pc:spChg chg="add mod">
          <ac:chgData name="Riante Narayanan" userId="0c15cd04-3a31-48e1-8431-20856a6536f1" providerId="ADAL" clId="{1482047E-CF03-45E0-8BB9-3C71A35749A7}" dt="2023-05-17T19:53:23.057" v="2707" actId="14100"/>
          <ac:spMkLst>
            <pc:docMk/>
            <pc:sldMk cId="4123977243" sldId="256"/>
            <ac:spMk id="16" creationId="{8F8ABD49-D67F-E0BD-79AF-5CE83CE72330}"/>
          </ac:spMkLst>
        </pc:spChg>
        <pc:spChg chg="mod">
          <ac:chgData name="Riante Narayanan" userId="0c15cd04-3a31-48e1-8431-20856a6536f1" providerId="ADAL" clId="{1482047E-CF03-45E0-8BB9-3C71A35749A7}" dt="2023-05-17T19:53:10.463" v="2705" actId="14100"/>
          <ac:spMkLst>
            <pc:docMk/>
            <pc:sldMk cId="4123977243" sldId="256"/>
            <ac:spMk id="17" creationId="{68D496D2-494F-41BD-942C-B1FE6AC604DA}"/>
          </ac:spMkLst>
        </pc:spChg>
        <pc:spChg chg="mod">
          <ac:chgData name="Riante Narayanan" userId="0c15cd04-3a31-48e1-8431-20856a6536f1" providerId="ADAL" clId="{1482047E-CF03-45E0-8BB9-3C71A35749A7}" dt="2023-05-17T19:53:14.242" v="2706" actId="14100"/>
          <ac:spMkLst>
            <pc:docMk/>
            <pc:sldMk cId="4123977243" sldId="256"/>
            <ac:spMk id="18" creationId="{96E84D7C-750C-42E5-BF81-FED25EC52065}"/>
          </ac:spMkLst>
        </pc:spChg>
        <pc:spChg chg="del mod">
          <ac:chgData name="Riante Narayanan" userId="0c15cd04-3a31-48e1-8431-20856a6536f1" providerId="ADAL" clId="{1482047E-CF03-45E0-8BB9-3C71A35749A7}" dt="2023-05-17T19:08:18.018" v="1640" actId="478"/>
          <ac:spMkLst>
            <pc:docMk/>
            <pc:sldMk cId="4123977243" sldId="256"/>
            <ac:spMk id="19" creationId="{FFDF9D8F-A21C-4C6A-8B8E-D6605ECFA9BC}"/>
          </ac:spMkLst>
        </pc:spChg>
        <pc:spChg chg="add mod">
          <ac:chgData name="Riante Narayanan" userId="0c15cd04-3a31-48e1-8431-20856a6536f1" providerId="ADAL" clId="{1482047E-CF03-45E0-8BB9-3C71A35749A7}" dt="2023-05-17T19:50:41.356" v="2672" actId="14100"/>
          <ac:spMkLst>
            <pc:docMk/>
            <pc:sldMk cId="4123977243" sldId="256"/>
            <ac:spMk id="27" creationId="{008C4FC8-8FEF-08E2-ABC7-5704FC9F2608}"/>
          </ac:spMkLst>
        </pc:spChg>
        <pc:spChg chg="del mod">
          <ac:chgData name="Riante Narayanan" userId="0c15cd04-3a31-48e1-8431-20856a6536f1" providerId="ADAL" clId="{1482047E-CF03-45E0-8BB9-3C71A35749A7}" dt="2023-05-17T19:08:16.236" v="1639" actId="478"/>
          <ac:spMkLst>
            <pc:docMk/>
            <pc:sldMk cId="4123977243" sldId="256"/>
            <ac:spMk id="28" creationId="{4E010F50-3AED-4312-AAD4-446BDFEE6C22}"/>
          </ac:spMkLst>
        </pc:spChg>
        <pc:spChg chg="add del mod">
          <ac:chgData name="Riante Narayanan" userId="0c15cd04-3a31-48e1-8431-20856a6536f1" providerId="ADAL" clId="{1482047E-CF03-45E0-8BB9-3C71A35749A7}" dt="2023-05-17T19:34:15.879" v="2400"/>
          <ac:spMkLst>
            <pc:docMk/>
            <pc:sldMk cId="4123977243" sldId="256"/>
            <ac:spMk id="30" creationId="{106EC5FD-2D50-F686-7A4F-8EDE7395FA48}"/>
          </ac:spMkLst>
        </pc:spChg>
        <pc:spChg chg="add del mod">
          <ac:chgData name="Riante Narayanan" userId="0c15cd04-3a31-48e1-8431-20856a6536f1" providerId="ADAL" clId="{1482047E-CF03-45E0-8BB9-3C71A35749A7}" dt="2023-05-17T19:34:13.565" v="2396" actId="22"/>
          <ac:spMkLst>
            <pc:docMk/>
            <pc:sldMk cId="4123977243" sldId="256"/>
            <ac:spMk id="32" creationId="{D49F5C7B-2434-A707-B7F4-D0AC6CA71675}"/>
          </ac:spMkLst>
        </pc:spChg>
        <pc:spChg chg="add mod">
          <ac:chgData name="Riante Narayanan" userId="0c15cd04-3a31-48e1-8431-20856a6536f1" providerId="ADAL" clId="{1482047E-CF03-45E0-8BB9-3C71A35749A7}" dt="2023-05-17T19:55:02.191" v="2755" actId="1036"/>
          <ac:spMkLst>
            <pc:docMk/>
            <pc:sldMk cId="4123977243" sldId="256"/>
            <ac:spMk id="34" creationId="{E0AE9AF8-89EB-C119-B116-60A6BE10DD0E}"/>
          </ac:spMkLst>
        </pc:spChg>
        <pc:spChg chg="add mod">
          <ac:chgData name="Riante Narayanan" userId="0c15cd04-3a31-48e1-8431-20856a6536f1" providerId="ADAL" clId="{1482047E-CF03-45E0-8BB9-3C71A35749A7}" dt="2023-05-17T19:56:32.087" v="2768" actId="14100"/>
          <ac:spMkLst>
            <pc:docMk/>
            <pc:sldMk cId="4123977243" sldId="256"/>
            <ac:spMk id="35" creationId="{EC4B2545-FBB3-F3CE-F097-05AB48B3AD2C}"/>
          </ac:spMkLst>
        </pc:spChg>
        <pc:spChg chg="add del mod">
          <ac:chgData name="Riante Narayanan" userId="0c15cd04-3a31-48e1-8431-20856a6536f1" providerId="ADAL" clId="{1482047E-CF03-45E0-8BB9-3C71A35749A7}" dt="2023-05-17T19:39:57.988" v="2453" actId="478"/>
          <ac:spMkLst>
            <pc:docMk/>
            <pc:sldMk cId="4123977243" sldId="256"/>
            <ac:spMk id="36" creationId="{40B67641-A061-C776-F47D-AB662692E471}"/>
          </ac:spMkLst>
        </pc:spChg>
        <pc:spChg chg="add mod">
          <ac:chgData name="Riante Narayanan" userId="0c15cd04-3a31-48e1-8431-20856a6536f1" providerId="ADAL" clId="{1482047E-CF03-45E0-8BB9-3C71A35749A7}" dt="2023-05-17T19:56:47.648" v="2781" actId="14100"/>
          <ac:spMkLst>
            <pc:docMk/>
            <pc:sldMk cId="4123977243" sldId="256"/>
            <ac:spMk id="37" creationId="{1A67B981-B8D0-6D0F-1C00-6FE6244A0168}"/>
          </ac:spMkLst>
        </pc:spChg>
        <pc:spChg chg="add mod">
          <ac:chgData name="Riante Narayanan" userId="0c15cd04-3a31-48e1-8431-20856a6536f1" providerId="ADAL" clId="{1482047E-CF03-45E0-8BB9-3C71A35749A7}" dt="2023-05-17T19:56:38.777" v="2780" actId="1036"/>
          <ac:spMkLst>
            <pc:docMk/>
            <pc:sldMk cId="4123977243" sldId="256"/>
            <ac:spMk id="40" creationId="{B40580DD-F2E6-E590-EFE7-90C0983CB54C}"/>
          </ac:spMkLst>
        </pc:spChg>
        <pc:spChg chg="add mod">
          <ac:chgData name="Riante Narayanan" userId="0c15cd04-3a31-48e1-8431-20856a6536f1" providerId="ADAL" clId="{1482047E-CF03-45E0-8BB9-3C71A35749A7}" dt="2023-05-17T19:55:02.191" v="2755" actId="1036"/>
          <ac:spMkLst>
            <pc:docMk/>
            <pc:sldMk cId="4123977243" sldId="256"/>
            <ac:spMk id="42" creationId="{301C1C3F-3495-51F1-1CC2-E3966C70F523}"/>
          </ac:spMkLst>
        </pc:spChg>
        <pc:grpChg chg="del">
          <ac:chgData name="Riante Narayanan" userId="0c15cd04-3a31-48e1-8431-20856a6536f1" providerId="ADAL" clId="{1482047E-CF03-45E0-8BB9-3C71A35749A7}" dt="2023-05-17T19:06:53.974" v="1624" actId="165"/>
          <ac:grpSpMkLst>
            <pc:docMk/>
            <pc:sldMk cId="4123977243" sldId="256"/>
            <ac:grpSpMk id="21" creationId="{76289270-122F-42C6-A1DC-41649CBEDD20}"/>
          </ac:grpSpMkLst>
        </pc:grpChg>
        <pc:graphicFrameChg chg="add del mod">
          <ac:chgData name="Riante Narayanan" userId="0c15cd04-3a31-48e1-8431-20856a6536f1" providerId="ADAL" clId="{1482047E-CF03-45E0-8BB9-3C71A35749A7}" dt="2023-05-17T19:07:38.016" v="1632" actId="478"/>
          <ac:graphicFrameMkLst>
            <pc:docMk/>
            <pc:sldMk cId="4123977243" sldId="256"/>
            <ac:graphicFrameMk id="2" creationId="{A0A54BC0-70AF-D4FE-E77E-690D1B150C3C}"/>
          </ac:graphicFrameMkLst>
        </pc:graphicFrameChg>
        <pc:graphicFrameChg chg="del mod modGraphic">
          <ac:chgData name="Riante Narayanan" userId="0c15cd04-3a31-48e1-8431-20856a6536f1" providerId="ADAL" clId="{1482047E-CF03-45E0-8BB9-3C71A35749A7}" dt="2023-05-17T19:07:38.016" v="1632" actId="478"/>
          <ac:graphicFrameMkLst>
            <pc:docMk/>
            <pc:sldMk cId="4123977243" sldId="256"/>
            <ac:graphicFrameMk id="24" creationId="{FC300A5C-60EF-4A6F-B508-A18A14D11160}"/>
          </ac:graphicFrameMkLst>
        </pc:graphicFrameChg>
        <pc:graphicFrameChg chg="add del modGraphic">
          <ac:chgData name="Riante Narayanan" userId="0c15cd04-3a31-48e1-8431-20856a6536f1" providerId="ADAL" clId="{1482047E-CF03-45E0-8BB9-3C71A35749A7}" dt="2023-05-17T19:07:38.016" v="1632" actId="478"/>
          <ac:graphicFrameMkLst>
            <pc:docMk/>
            <pc:sldMk cId="4123977243" sldId="256"/>
            <ac:graphicFrameMk id="25" creationId="{B4BBD445-BAF2-40AD-B9D3-E3AD9C26C0B8}"/>
          </ac:graphicFrameMkLst>
        </pc:graphicFrameChg>
        <pc:graphicFrameChg chg="add del mod modGraphic">
          <ac:chgData name="Riante Narayanan" userId="0c15cd04-3a31-48e1-8431-20856a6536f1" providerId="ADAL" clId="{1482047E-CF03-45E0-8BB9-3C71A35749A7}" dt="2023-05-17T19:07:38.016" v="1632" actId="478"/>
          <ac:graphicFrameMkLst>
            <pc:docMk/>
            <pc:sldMk cId="4123977243" sldId="256"/>
            <ac:graphicFrameMk id="26" creationId="{CDE809B0-2B30-4EB4-8DB6-64B760AF3A69}"/>
          </ac:graphicFrameMkLst>
        </pc:graphicFrameChg>
        <pc:graphicFrameChg chg="del mod modGraphic">
          <ac:chgData name="Riante Narayanan" userId="0c15cd04-3a31-48e1-8431-20856a6536f1" providerId="ADAL" clId="{1482047E-CF03-45E0-8BB9-3C71A35749A7}" dt="2023-05-17T19:07:38.016" v="1632" actId="478"/>
          <ac:graphicFrameMkLst>
            <pc:docMk/>
            <pc:sldMk cId="4123977243" sldId="256"/>
            <ac:graphicFrameMk id="29" creationId="{9272E842-E68F-4FE0-8CC7-123CDA8B7E1A}"/>
          </ac:graphicFrameMkLst>
        </pc:graphicFrameChg>
        <pc:picChg chg="add del mod">
          <ac:chgData name="Riante Narayanan" userId="0c15cd04-3a31-48e1-8431-20856a6536f1" providerId="ADAL" clId="{1482047E-CF03-45E0-8BB9-3C71A35749A7}" dt="2023-05-17T19:29:13.938" v="2313" actId="478"/>
          <ac:picMkLst>
            <pc:docMk/>
            <pc:sldMk cId="4123977243" sldId="256"/>
            <ac:picMk id="4" creationId="{B996BA87-5118-42DB-B819-7CF036FBC617}"/>
          </ac:picMkLst>
        </pc:picChg>
        <pc:picChg chg="add del mod">
          <ac:chgData name="Riante Narayanan" userId="0c15cd04-3a31-48e1-8431-20856a6536f1" providerId="ADAL" clId="{1482047E-CF03-45E0-8BB9-3C71A35749A7}" dt="2023-05-17T19:40:32.412" v="2496" actId="21"/>
          <ac:picMkLst>
            <pc:docMk/>
            <pc:sldMk cId="4123977243" sldId="256"/>
            <ac:picMk id="13" creationId="{0852DFEC-BE63-1FE7-F25F-ACC5924AFA8D}"/>
          </ac:picMkLst>
        </pc:picChg>
        <pc:picChg chg="mod">
          <ac:chgData name="Riante Narayanan" userId="0c15cd04-3a31-48e1-8431-20856a6536f1" providerId="ADAL" clId="{1482047E-CF03-45E0-8BB9-3C71A35749A7}" dt="2023-05-17T19:56:07.589" v="2766" actId="1076"/>
          <ac:picMkLst>
            <pc:docMk/>
            <pc:sldMk cId="4123977243" sldId="256"/>
            <ac:picMk id="20" creationId="{1E5F37DD-5251-4DEA-BEBC-2728D3CB9953}"/>
          </ac:picMkLst>
        </pc:picChg>
        <pc:picChg chg="mod topLvl">
          <ac:chgData name="Riante Narayanan" userId="0c15cd04-3a31-48e1-8431-20856a6536f1" providerId="ADAL" clId="{1482047E-CF03-45E0-8BB9-3C71A35749A7}" dt="2023-05-17T19:55:56.982" v="2764" actId="1076"/>
          <ac:picMkLst>
            <pc:docMk/>
            <pc:sldMk cId="4123977243" sldId="256"/>
            <ac:picMk id="22" creationId="{D61A414F-24D6-41DE-A904-9A9B376B7BEE}"/>
          </ac:picMkLst>
        </pc:picChg>
        <pc:picChg chg="mod topLvl">
          <ac:chgData name="Riante Narayanan" userId="0c15cd04-3a31-48e1-8431-20856a6536f1" providerId="ADAL" clId="{1482047E-CF03-45E0-8BB9-3C71A35749A7}" dt="2023-05-17T19:56:10.710" v="2767" actId="1076"/>
          <ac:picMkLst>
            <pc:docMk/>
            <pc:sldMk cId="4123977243" sldId="256"/>
            <ac:picMk id="23" creationId="{BA7FF4F2-470B-442F-984B-6243BB3F4505}"/>
          </ac:picMkLst>
        </pc:picChg>
        <pc:picChg chg="add mod">
          <ac:chgData name="Riante Narayanan" userId="0c15cd04-3a31-48e1-8431-20856a6536f1" providerId="ADAL" clId="{1482047E-CF03-45E0-8BB9-3C71A35749A7}" dt="2023-05-17T19:55:33.457" v="2760" actId="1076"/>
          <ac:picMkLst>
            <pc:docMk/>
            <pc:sldMk cId="4123977243" sldId="256"/>
            <ac:picMk id="38" creationId="{014E6F79-5860-0C3D-4B82-F19700E2ED42}"/>
          </ac:picMkLst>
        </pc:picChg>
      </pc:sldChg>
      <pc:sldChg chg="addSp delSp add">
        <pc:chgData name="Riante Narayanan" userId="0c15cd04-3a31-48e1-8431-20856a6536f1" providerId="ADAL" clId="{1482047E-CF03-45E0-8BB9-3C71A35749A7}" dt="2023-05-17T19:57:27.912" v="2784"/>
        <pc:sldMkLst>
          <pc:docMk/>
          <pc:sldMk cId="1863871956" sldId="257"/>
        </pc:sldMkLst>
        <pc:spChg chg="del">
          <ac:chgData name="Riante Narayanan" userId="0c15cd04-3a31-48e1-8431-20856a6536f1" providerId="ADAL" clId="{1482047E-CF03-45E0-8BB9-3C71A35749A7}" dt="2023-05-17T19:57:25.756" v="2783" actId="478"/>
          <ac:spMkLst>
            <pc:docMk/>
            <pc:sldMk cId="1863871956" sldId="257"/>
            <ac:spMk id="3" creationId="{3F94017E-57D7-1563-A08C-2A58ECC8790A}"/>
          </ac:spMkLst>
        </pc:spChg>
        <pc:spChg chg="del">
          <ac:chgData name="Riante Narayanan" userId="0c15cd04-3a31-48e1-8431-20856a6536f1" providerId="ADAL" clId="{1482047E-CF03-45E0-8BB9-3C71A35749A7}" dt="2023-05-17T19:57:25.756" v="2783" actId="478"/>
          <ac:spMkLst>
            <pc:docMk/>
            <pc:sldMk cId="1863871956" sldId="257"/>
            <ac:spMk id="5" creationId="{B815DFB3-6522-AE2A-82FF-5A1944F1915D}"/>
          </ac:spMkLst>
        </pc:spChg>
        <pc:spChg chg="del">
          <ac:chgData name="Riante Narayanan" userId="0c15cd04-3a31-48e1-8431-20856a6536f1" providerId="ADAL" clId="{1482047E-CF03-45E0-8BB9-3C71A35749A7}" dt="2023-05-17T19:57:25.756" v="2783" actId="478"/>
          <ac:spMkLst>
            <pc:docMk/>
            <pc:sldMk cId="1863871956" sldId="257"/>
            <ac:spMk id="6" creationId="{1AA232FD-66A2-9D4D-63C0-07E74479B43E}"/>
          </ac:spMkLst>
        </pc:spChg>
        <pc:spChg chg="del">
          <ac:chgData name="Riante Narayanan" userId="0c15cd04-3a31-48e1-8431-20856a6536f1" providerId="ADAL" clId="{1482047E-CF03-45E0-8BB9-3C71A35749A7}" dt="2023-05-17T19:57:25.756" v="2783" actId="478"/>
          <ac:spMkLst>
            <pc:docMk/>
            <pc:sldMk cId="1863871956" sldId="257"/>
            <ac:spMk id="11" creationId="{C0DE8CBE-7FF9-D7B8-24B1-62F04FD2240B}"/>
          </ac:spMkLst>
        </pc:spChg>
        <pc:spChg chg="del">
          <ac:chgData name="Riante Narayanan" userId="0c15cd04-3a31-48e1-8431-20856a6536f1" providerId="ADAL" clId="{1482047E-CF03-45E0-8BB9-3C71A35749A7}" dt="2023-05-17T19:57:25.756" v="2783" actId="478"/>
          <ac:spMkLst>
            <pc:docMk/>
            <pc:sldMk cId="1863871956" sldId="257"/>
            <ac:spMk id="14" creationId="{0881C357-7BC2-3E6E-A839-84EB88BDC682}"/>
          </ac:spMkLst>
        </pc:spChg>
        <pc:spChg chg="del">
          <ac:chgData name="Riante Narayanan" userId="0c15cd04-3a31-48e1-8431-20856a6536f1" providerId="ADAL" clId="{1482047E-CF03-45E0-8BB9-3C71A35749A7}" dt="2023-05-17T19:57:25.756" v="2783" actId="478"/>
          <ac:spMkLst>
            <pc:docMk/>
            <pc:sldMk cId="1863871956" sldId="257"/>
            <ac:spMk id="15" creationId="{B091B84D-5641-B4EB-A7EB-B2F55AEA15C9}"/>
          </ac:spMkLst>
        </pc:spChg>
        <pc:spChg chg="del">
          <ac:chgData name="Riante Narayanan" userId="0c15cd04-3a31-48e1-8431-20856a6536f1" providerId="ADAL" clId="{1482047E-CF03-45E0-8BB9-3C71A35749A7}" dt="2023-05-17T19:57:25.756" v="2783" actId="478"/>
          <ac:spMkLst>
            <pc:docMk/>
            <pc:sldMk cId="1863871956" sldId="257"/>
            <ac:spMk id="16" creationId="{8F8ABD49-D67F-E0BD-79AF-5CE83CE72330}"/>
          </ac:spMkLst>
        </pc:spChg>
        <pc:spChg chg="del">
          <ac:chgData name="Riante Narayanan" userId="0c15cd04-3a31-48e1-8431-20856a6536f1" providerId="ADAL" clId="{1482047E-CF03-45E0-8BB9-3C71A35749A7}" dt="2023-05-17T19:57:25.756" v="2783" actId="478"/>
          <ac:spMkLst>
            <pc:docMk/>
            <pc:sldMk cId="1863871956" sldId="257"/>
            <ac:spMk id="17" creationId="{68D496D2-494F-41BD-942C-B1FE6AC604DA}"/>
          </ac:spMkLst>
        </pc:spChg>
        <pc:spChg chg="del">
          <ac:chgData name="Riante Narayanan" userId="0c15cd04-3a31-48e1-8431-20856a6536f1" providerId="ADAL" clId="{1482047E-CF03-45E0-8BB9-3C71A35749A7}" dt="2023-05-17T19:57:25.756" v="2783" actId="478"/>
          <ac:spMkLst>
            <pc:docMk/>
            <pc:sldMk cId="1863871956" sldId="257"/>
            <ac:spMk id="18" creationId="{96E84D7C-750C-42E5-BF81-FED25EC52065}"/>
          </ac:spMkLst>
        </pc:spChg>
        <pc:spChg chg="del">
          <ac:chgData name="Riante Narayanan" userId="0c15cd04-3a31-48e1-8431-20856a6536f1" providerId="ADAL" clId="{1482047E-CF03-45E0-8BB9-3C71A35749A7}" dt="2023-05-17T19:57:25.756" v="2783" actId="478"/>
          <ac:spMkLst>
            <pc:docMk/>
            <pc:sldMk cId="1863871956" sldId="257"/>
            <ac:spMk id="27" creationId="{008C4FC8-8FEF-08E2-ABC7-5704FC9F2608}"/>
          </ac:spMkLst>
        </pc:spChg>
        <pc:spChg chg="del">
          <ac:chgData name="Riante Narayanan" userId="0c15cd04-3a31-48e1-8431-20856a6536f1" providerId="ADAL" clId="{1482047E-CF03-45E0-8BB9-3C71A35749A7}" dt="2023-05-17T19:57:25.756" v="2783" actId="478"/>
          <ac:spMkLst>
            <pc:docMk/>
            <pc:sldMk cId="1863871956" sldId="257"/>
            <ac:spMk id="34" creationId="{E0AE9AF8-89EB-C119-B116-60A6BE10DD0E}"/>
          </ac:spMkLst>
        </pc:spChg>
        <pc:spChg chg="del">
          <ac:chgData name="Riante Narayanan" userId="0c15cd04-3a31-48e1-8431-20856a6536f1" providerId="ADAL" clId="{1482047E-CF03-45E0-8BB9-3C71A35749A7}" dt="2023-05-17T19:57:25.756" v="2783" actId="478"/>
          <ac:spMkLst>
            <pc:docMk/>
            <pc:sldMk cId="1863871956" sldId="257"/>
            <ac:spMk id="35" creationId="{EC4B2545-FBB3-F3CE-F097-05AB48B3AD2C}"/>
          </ac:spMkLst>
        </pc:spChg>
        <pc:spChg chg="del">
          <ac:chgData name="Riante Narayanan" userId="0c15cd04-3a31-48e1-8431-20856a6536f1" providerId="ADAL" clId="{1482047E-CF03-45E0-8BB9-3C71A35749A7}" dt="2023-05-17T19:57:25.756" v="2783" actId="478"/>
          <ac:spMkLst>
            <pc:docMk/>
            <pc:sldMk cId="1863871956" sldId="257"/>
            <ac:spMk id="37" creationId="{1A67B981-B8D0-6D0F-1C00-6FE6244A0168}"/>
          </ac:spMkLst>
        </pc:spChg>
        <pc:spChg chg="del">
          <ac:chgData name="Riante Narayanan" userId="0c15cd04-3a31-48e1-8431-20856a6536f1" providerId="ADAL" clId="{1482047E-CF03-45E0-8BB9-3C71A35749A7}" dt="2023-05-17T19:57:25.756" v="2783" actId="478"/>
          <ac:spMkLst>
            <pc:docMk/>
            <pc:sldMk cId="1863871956" sldId="257"/>
            <ac:spMk id="40" creationId="{B40580DD-F2E6-E590-EFE7-90C0983CB54C}"/>
          </ac:spMkLst>
        </pc:spChg>
        <pc:spChg chg="del">
          <ac:chgData name="Riante Narayanan" userId="0c15cd04-3a31-48e1-8431-20856a6536f1" providerId="ADAL" clId="{1482047E-CF03-45E0-8BB9-3C71A35749A7}" dt="2023-05-17T19:57:25.756" v="2783" actId="478"/>
          <ac:spMkLst>
            <pc:docMk/>
            <pc:sldMk cId="1863871956" sldId="257"/>
            <ac:spMk id="42" creationId="{301C1C3F-3495-51F1-1CC2-E3966C70F523}"/>
          </ac:spMkLst>
        </pc:spChg>
        <pc:picChg chg="add">
          <ac:chgData name="Riante Narayanan" userId="0c15cd04-3a31-48e1-8431-20856a6536f1" providerId="ADAL" clId="{1482047E-CF03-45E0-8BB9-3C71A35749A7}" dt="2023-05-17T19:57:27.912" v="2784"/>
          <ac:picMkLst>
            <pc:docMk/>
            <pc:sldMk cId="1863871956" sldId="257"/>
            <ac:picMk id="2" creationId="{713D460D-083C-585E-944A-BD8BB4CF2536}"/>
          </ac:picMkLst>
        </pc:picChg>
        <pc:picChg chg="del">
          <ac:chgData name="Riante Narayanan" userId="0c15cd04-3a31-48e1-8431-20856a6536f1" providerId="ADAL" clId="{1482047E-CF03-45E0-8BB9-3C71A35749A7}" dt="2023-05-17T19:57:25.756" v="2783" actId="478"/>
          <ac:picMkLst>
            <pc:docMk/>
            <pc:sldMk cId="1863871956" sldId="257"/>
            <ac:picMk id="20" creationId="{1E5F37DD-5251-4DEA-BEBC-2728D3CB9953}"/>
          </ac:picMkLst>
        </pc:picChg>
        <pc:picChg chg="del">
          <ac:chgData name="Riante Narayanan" userId="0c15cd04-3a31-48e1-8431-20856a6536f1" providerId="ADAL" clId="{1482047E-CF03-45E0-8BB9-3C71A35749A7}" dt="2023-05-17T19:57:25.756" v="2783" actId="478"/>
          <ac:picMkLst>
            <pc:docMk/>
            <pc:sldMk cId="1863871956" sldId="257"/>
            <ac:picMk id="22" creationId="{D61A414F-24D6-41DE-A904-9A9B376B7BEE}"/>
          </ac:picMkLst>
        </pc:picChg>
        <pc:picChg chg="del">
          <ac:chgData name="Riante Narayanan" userId="0c15cd04-3a31-48e1-8431-20856a6536f1" providerId="ADAL" clId="{1482047E-CF03-45E0-8BB9-3C71A35749A7}" dt="2023-05-17T19:57:25.756" v="2783" actId="478"/>
          <ac:picMkLst>
            <pc:docMk/>
            <pc:sldMk cId="1863871956" sldId="257"/>
            <ac:picMk id="23" creationId="{BA7FF4F2-470B-442F-984B-6243BB3F4505}"/>
          </ac:picMkLst>
        </pc:picChg>
        <pc:picChg chg="del">
          <ac:chgData name="Riante Narayanan" userId="0c15cd04-3a31-48e1-8431-20856a6536f1" providerId="ADAL" clId="{1482047E-CF03-45E0-8BB9-3C71A35749A7}" dt="2023-05-17T19:57:25.756" v="2783" actId="478"/>
          <ac:picMkLst>
            <pc:docMk/>
            <pc:sldMk cId="1863871956" sldId="257"/>
            <ac:picMk id="38" creationId="{014E6F79-5860-0C3D-4B82-F19700E2ED4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4AB-48FA-49FE-97CA-4965DD4F14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202D9158-6FCA-44D6-AF51-37651F2AC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35E3193-4371-4EF7-AFCA-4EB9AA19F114}"/>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5" name="Footer Placeholder 4">
            <a:extLst>
              <a:ext uri="{FF2B5EF4-FFF2-40B4-BE49-F238E27FC236}">
                <a16:creationId xmlns:a16="http://schemas.microsoft.com/office/drawing/2014/main" id="{1FD4F573-3C8B-48CA-9587-C5F45D388E2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4A1914D-C79A-4B66-890C-F908AEF9B051}"/>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184480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D788-1572-40F2-9454-B0DE7083574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05FE67-D1ED-4419-9052-0EA28DF4C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A980F34-60DE-4317-9D27-3B40C7F86CF0}"/>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5" name="Footer Placeholder 4">
            <a:extLst>
              <a:ext uri="{FF2B5EF4-FFF2-40B4-BE49-F238E27FC236}">
                <a16:creationId xmlns:a16="http://schemas.microsoft.com/office/drawing/2014/main" id="{73E9624E-28F2-4A60-B636-C325A50A69F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D1399A-BCED-4432-8364-889134BEDAB8}"/>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41995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31519-D7A2-4F17-8EA1-D26564B999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E0260BC-3DB3-43EC-A431-2665CB367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90EEA70-9E72-4F7E-B760-D8E794D03EEE}"/>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5" name="Footer Placeholder 4">
            <a:extLst>
              <a:ext uri="{FF2B5EF4-FFF2-40B4-BE49-F238E27FC236}">
                <a16:creationId xmlns:a16="http://schemas.microsoft.com/office/drawing/2014/main" id="{8EBE7808-AEDB-4F70-AECC-0C99FF94F34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C10E67D-DFEE-4D1F-A1E3-C6073DA7B593}"/>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25659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C3F6-EC50-44C8-9B7D-47C5F1EE86F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7C08866-725B-4392-8616-CCB639000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946AA16-2298-45E9-B1BD-046B23138531}"/>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5" name="Footer Placeholder 4">
            <a:extLst>
              <a:ext uri="{FF2B5EF4-FFF2-40B4-BE49-F238E27FC236}">
                <a16:creationId xmlns:a16="http://schemas.microsoft.com/office/drawing/2014/main" id="{B5BBBDFD-059C-446F-9116-AA2FA676B87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3983767-521D-44D0-8128-B66A9F4E0B54}"/>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108434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6ACC-B024-42D7-AA0E-DC298175A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E9C6EF28-51F0-400F-9A4C-D53D72F91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F6F0AA-E0BC-4ED9-97B7-71E98DA7DB6B}"/>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5" name="Footer Placeholder 4">
            <a:extLst>
              <a:ext uri="{FF2B5EF4-FFF2-40B4-BE49-F238E27FC236}">
                <a16:creationId xmlns:a16="http://schemas.microsoft.com/office/drawing/2014/main" id="{11F1BBD6-2D8C-4421-921D-DFCEF69C6D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207FE5E-E1E7-44A9-A6A6-865B54D5989A}"/>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338464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34FA-F615-4C63-91FC-0917D3040A6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B7F6C6D-5CFE-41EC-A86F-96E16C284A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C93D419-AD03-4227-9417-8BF6546FC5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6ACADD5-94C5-473C-B6DF-74F372A288DD}"/>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6" name="Footer Placeholder 5">
            <a:extLst>
              <a:ext uri="{FF2B5EF4-FFF2-40B4-BE49-F238E27FC236}">
                <a16:creationId xmlns:a16="http://schemas.microsoft.com/office/drawing/2014/main" id="{FD77C6D8-E2E5-4445-B234-1D41D1852BC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8477A78-D541-4817-89E5-28A553D2C8DC}"/>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78774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5FBE-5589-44F3-9053-0C23D1FDC22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BB6B046-CA34-4F3B-83F4-4FD99B6ED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EC0A0-D89E-4088-A2F7-9AA255E01F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05D81DC3-C807-4931-BDBB-0833DDA46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45C4EE-AAA0-4E0E-9530-01FA74731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D4FAA13-AA0B-4F08-AA1A-21B8A0B79F0B}"/>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8" name="Footer Placeholder 7">
            <a:extLst>
              <a:ext uri="{FF2B5EF4-FFF2-40B4-BE49-F238E27FC236}">
                <a16:creationId xmlns:a16="http://schemas.microsoft.com/office/drawing/2014/main" id="{7F3E0A76-AA46-4DB1-B119-62F9C726DB1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C111C69-A3E2-4C2A-9AA4-5C7D5D60A85D}"/>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9401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84A-612D-488C-87C3-04FEEA44F3A3}"/>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DB86D4F-A80A-4D2D-A9B5-AAF8C7218D2C}"/>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4" name="Footer Placeholder 3">
            <a:extLst>
              <a:ext uri="{FF2B5EF4-FFF2-40B4-BE49-F238E27FC236}">
                <a16:creationId xmlns:a16="http://schemas.microsoft.com/office/drawing/2014/main" id="{EA224AAF-4FE4-45F9-AB12-5A248DCD9F0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5BC7503-0A2B-4DAA-AC61-70FF3119938C}"/>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65153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5FCDE-0EF6-4BCE-BD6E-82D6DA50CFCA}"/>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3" name="Footer Placeholder 2">
            <a:extLst>
              <a:ext uri="{FF2B5EF4-FFF2-40B4-BE49-F238E27FC236}">
                <a16:creationId xmlns:a16="http://schemas.microsoft.com/office/drawing/2014/main" id="{650009E2-F53E-43F9-8755-A97A16CDFD0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1861AE9-25DB-4A00-83EF-A46FF21ACD3A}"/>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7294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E4CC-79A5-4E5E-B8CF-6FB2DA5B9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43FA9FC-0717-4DD9-A4B2-955F475C9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D4785B8-5716-428A-B750-305A9C19F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B1D0A-C37B-4997-926F-86C681E364F5}"/>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6" name="Footer Placeholder 5">
            <a:extLst>
              <a:ext uri="{FF2B5EF4-FFF2-40B4-BE49-F238E27FC236}">
                <a16:creationId xmlns:a16="http://schemas.microsoft.com/office/drawing/2014/main" id="{11241418-9FF8-48AD-A88F-CE3D4A44E29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CBD4867-EDEC-4537-8150-676BFC078732}"/>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285533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33AF-4004-4A77-B5C9-9DADAB128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D4EB890-083E-421E-A6A7-83FA5619D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BF2B10F-D8AB-4682-88BC-9491DFC5F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A9FC0-F3A8-441A-ADA1-C592776D1BF8}"/>
              </a:ext>
            </a:extLst>
          </p:cNvPr>
          <p:cNvSpPr>
            <a:spLocks noGrp="1"/>
          </p:cNvSpPr>
          <p:nvPr>
            <p:ph type="dt" sz="half" idx="10"/>
          </p:nvPr>
        </p:nvSpPr>
        <p:spPr/>
        <p:txBody>
          <a:bodyPr/>
          <a:lstStyle/>
          <a:p>
            <a:fld id="{173BE150-C46F-448B-AA8C-29C382AC1281}" type="datetimeFigureOut">
              <a:rPr lang="en-ZA" smtClean="0"/>
              <a:t>2023/05/17</a:t>
            </a:fld>
            <a:endParaRPr lang="en-ZA"/>
          </a:p>
        </p:txBody>
      </p:sp>
      <p:sp>
        <p:nvSpPr>
          <p:cNvPr id="6" name="Footer Placeholder 5">
            <a:extLst>
              <a:ext uri="{FF2B5EF4-FFF2-40B4-BE49-F238E27FC236}">
                <a16:creationId xmlns:a16="http://schemas.microsoft.com/office/drawing/2014/main" id="{728BB3C9-3231-46FF-9A97-1037EC203CF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2DF703C-09A2-42F0-8AA3-9EECF24CA2E8}"/>
              </a:ext>
            </a:extLst>
          </p:cNvPr>
          <p:cNvSpPr>
            <a:spLocks noGrp="1"/>
          </p:cNvSpPr>
          <p:nvPr>
            <p:ph type="sldNum" sz="quarter" idx="12"/>
          </p:nvPr>
        </p:nvSpPr>
        <p:spPr/>
        <p:txBody>
          <a:bodyPr/>
          <a:lstStyle/>
          <a:p>
            <a:fld id="{22B4429C-355F-432B-9F07-C2C99A61C208}" type="slidenum">
              <a:rPr lang="en-ZA" smtClean="0"/>
              <a:t>‹#›</a:t>
            </a:fld>
            <a:endParaRPr lang="en-ZA"/>
          </a:p>
        </p:txBody>
      </p:sp>
    </p:spTree>
    <p:extLst>
      <p:ext uri="{BB962C8B-B14F-4D97-AF65-F5344CB8AC3E}">
        <p14:creationId xmlns:p14="http://schemas.microsoft.com/office/powerpoint/2010/main" val="358792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64E87-5442-4EE0-9CC6-AA1476BB7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6811F1E-C2F9-4632-88E8-78258FE24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45D3F14-98CB-4E6E-B6C9-9D91A4728B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BE150-C46F-448B-AA8C-29C382AC1281}" type="datetimeFigureOut">
              <a:rPr lang="en-ZA" smtClean="0"/>
              <a:t>2023/05/17</a:t>
            </a:fld>
            <a:endParaRPr lang="en-ZA"/>
          </a:p>
        </p:txBody>
      </p:sp>
      <p:sp>
        <p:nvSpPr>
          <p:cNvPr id="5" name="Footer Placeholder 4">
            <a:extLst>
              <a:ext uri="{FF2B5EF4-FFF2-40B4-BE49-F238E27FC236}">
                <a16:creationId xmlns:a16="http://schemas.microsoft.com/office/drawing/2014/main" id="{27A1E641-8869-4F1C-A432-F930D4C52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10458520-2BE6-4936-BBBC-A3CDE57DC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4429C-355F-432B-9F07-C2C99A61C208}" type="slidenum">
              <a:rPr lang="en-ZA" smtClean="0"/>
              <a:t>‹#›</a:t>
            </a:fld>
            <a:endParaRPr lang="en-ZA"/>
          </a:p>
        </p:txBody>
      </p:sp>
    </p:spTree>
    <p:extLst>
      <p:ext uri="{BB962C8B-B14F-4D97-AF65-F5344CB8AC3E}">
        <p14:creationId xmlns:p14="http://schemas.microsoft.com/office/powerpoint/2010/main" val="3764143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D496D2-494F-41BD-942C-B1FE6AC604DA}"/>
              </a:ext>
            </a:extLst>
          </p:cNvPr>
          <p:cNvSpPr/>
          <p:nvPr/>
        </p:nvSpPr>
        <p:spPr>
          <a:xfrm>
            <a:off x="-444500" y="-825500"/>
            <a:ext cx="14376400" cy="116585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17">
            <a:extLst>
              <a:ext uri="{FF2B5EF4-FFF2-40B4-BE49-F238E27FC236}">
                <a16:creationId xmlns:a16="http://schemas.microsoft.com/office/drawing/2014/main" id="{96E84D7C-750C-42E5-BF81-FED25EC52065}"/>
              </a:ext>
            </a:extLst>
          </p:cNvPr>
          <p:cNvSpPr/>
          <p:nvPr/>
        </p:nvSpPr>
        <p:spPr>
          <a:xfrm>
            <a:off x="-292099" y="-681627"/>
            <a:ext cx="14084300" cy="1136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0" name="Picture 19">
            <a:extLst>
              <a:ext uri="{FF2B5EF4-FFF2-40B4-BE49-F238E27FC236}">
                <a16:creationId xmlns:a16="http://schemas.microsoft.com/office/drawing/2014/main" id="{1E5F37DD-5251-4DEA-BEBC-2728D3CB9953}"/>
              </a:ext>
            </a:extLst>
          </p:cNvPr>
          <p:cNvPicPr>
            <a:picLocks noChangeAspect="1"/>
          </p:cNvPicPr>
          <p:nvPr/>
        </p:nvPicPr>
        <p:blipFill rotWithShape="1">
          <a:blip r:embed="rId2"/>
          <a:srcRect l="68546" b="3230"/>
          <a:stretch/>
        </p:blipFill>
        <p:spPr>
          <a:xfrm>
            <a:off x="10977804" y="-560192"/>
            <a:ext cx="1448737" cy="789604"/>
          </a:xfrm>
          <a:prstGeom prst="rect">
            <a:avLst/>
          </a:prstGeom>
        </p:spPr>
      </p:pic>
      <p:pic>
        <p:nvPicPr>
          <p:cNvPr id="22" name="Picture 8" descr="Image result for department of basic education logo transparent">
            <a:extLst>
              <a:ext uri="{FF2B5EF4-FFF2-40B4-BE49-F238E27FC236}">
                <a16:creationId xmlns:a16="http://schemas.microsoft.com/office/drawing/2014/main" id="{D61A414F-24D6-41DE-A904-9A9B376B7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71" y="-533676"/>
            <a:ext cx="1915526" cy="7365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A7FF4F2-470B-442F-984B-6243BB3F4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6541" y="-543496"/>
            <a:ext cx="1121693" cy="756211"/>
          </a:xfrm>
          <a:prstGeom prst="rect">
            <a:avLst/>
          </a:prstGeom>
        </p:spPr>
      </p:pic>
      <p:sp>
        <p:nvSpPr>
          <p:cNvPr id="3" name="Rectangle: Rounded Corners 2">
            <a:extLst>
              <a:ext uri="{FF2B5EF4-FFF2-40B4-BE49-F238E27FC236}">
                <a16:creationId xmlns:a16="http://schemas.microsoft.com/office/drawing/2014/main" id="{3F94017E-57D7-1563-A08C-2A58ECC8790A}"/>
              </a:ext>
            </a:extLst>
          </p:cNvPr>
          <p:cNvSpPr/>
          <p:nvPr/>
        </p:nvSpPr>
        <p:spPr>
          <a:xfrm>
            <a:off x="2052065" y="-603768"/>
            <a:ext cx="8780098" cy="934681"/>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bg1"/>
                </a:solidFill>
              </a:rPr>
              <a:t>SA-SAMS Modernisation Programme</a:t>
            </a:r>
          </a:p>
          <a:p>
            <a:pPr algn="ctr"/>
            <a:r>
              <a:rPr lang="en-ZA" dirty="0">
                <a:solidFill>
                  <a:schemeClr val="bg1"/>
                </a:solidFill>
              </a:rPr>
              <a:t>Issue 1: Monthly Progress Report as at April 2023</a:t>
            </a:r>
            <a:endParaRPr lang="en-ZA" sz="2000" dirty="0"/>
          </a:p>
        </p:txBody>
      </p:sp>
      <p:sp>
        <p:nvSpPr>
          <p:cNvPr id="5" name="Rectangle: Rounded Corners 4">
            <a:extLst>
              <a:ext uri="{FF2B5EF4-FFF2-40B4-BE49-F238E27FC236}">
                <a16:creationId xmlns:a16="http://schemas.microsoft.com/office/drawing/2014/main" id="{B815DFB3-6522-AE2A-82FF-5A1944F1915D}"/>
              </a:ext>
            </a:extLst>
          </p:cNvPr>
          <p:cNvSpPr/>
          <p:nvPr/>
        </p:nvSpPr>
        <p:spPr>
          <a:xfrm>
            <a:off x="-138540" y="602777"/>
            <a:ext cx="4483307" cy="6932162"/>
          </a:xfrm>
          <a:prstGeom prst="roundRect">
            <a:avLst>
              <a:gd name="adj" fmla="val 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5">
            <a:extLst>
              <a:ext uri="{FF2B5EF4-FFF2-40B4-BE49-F238E27FC236}">
                <a16:creationId xmlns:a16="http://schemas.microsoft.com/office/drawing/2014/main" id="{1AA232FD-66A2-9D4D-63C0-07E74479B43E}"/>
              </a:ext>
            </a:extLst>
          </p:cNvPr>
          <p:cNvSpPr/>
          <p:nvPr/>
        </p:nvSpPr>
        <p:spPr>
          <a:xfrm>
            <a:off x="-138538" y="583843"/>
            <a:ext cx="4483306" cy="71743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000"/>
                </a:solidFill>
              </a:rPr>
              <a:t>Let us Catch Up</a:t>
            </a:r>
          </a:p>
        </p:txBody>
      </p:sp>
      <p:sp>
        <p:nvSpPr>
          <p:cNvPr id="11" name="Rectangle 1">
            <a:extLst>
              <a:ext uri="{FF2B5EF4-FFF2-40B4-BE49-F238E27FC236}">
                <a16:creationId xmlns:a16="http://schemas.microsoft.com/office/drawing/2014/main" id="{C0DE8CBE-7FF9-D7B8-24B1-62F04FD2240B}"/>
              </a:ext>
            </a:extLst>
          </p:cNvPr>
          <p:cNvSpPr>
            <a:spLocks noChangeArrowheads="1"/>
          </p:cNvSpPr>
          <p:nvPr/>
        </p:nvSpPr>
        <p:spPr bwMode="auto">
          <a:xfrm>
            <a:off x="-78871" y="1476657"/>
            <a:ext cx="4330638" cy="592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ts val="200"/>
              </a:spcAft>
              <a:buClr>
                <a:schemeClr val="tx1"/>
              </a:buClr>
              <a:buSzTx/>
              <a:buFont typeface="Arial" panose="020B0604020202020204" pitchFamily="34" charset="0"/>
              <a:buChar char="•"/>
              <a:tabLst/>
            </a:pPr>
            <a:r>
              <a:rPr kumimoji="0" lang="en-US" altLang="en-US" sz="1400" b="1" i="0" u="none" strike="noStrike" cap="none" normalizeH="0" baseline="0" dirty="0">
                <a:ln>
                  <a:noFill/>
                </a:ln>
                <a:solidFill>
                  <a:schemeClr val="accent2">
                    <a:lumMod val="75000"/>
                  </a:schemeClr>
                </a:solidFill>
                <a:effectLst/>
                <a:latin typeface="+mn-lt"/>
                <a:ea typeface="Baskerville Old Face" panose="02020602080505020303" pitchFamily="18" charset="0"/>
                <a:cs typeface="Times New Roman" panose="02020603050405020304" pitchFamily="18" charset="0"/>
              </a:rPr>
              <a:t>Psybergate Report </a:t>
            </a: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of the quality assessment of the SA-SAMS </a:t>
            </a:r>
            <a:r>
              <a:rPr lang="en-US" altLang="en-US" sz="1400" dirty="0">
                <a:latin typeface="+mn-lt"/>
                <a:ea typeface="Baskerville Old Face" panose="02020602080505020303" pitchFamily="18" charset="0"/>
                <a:cs typeface="Times New Roman" panose="02020603050405020304" pitchFamily="18" charset="0"/>
              </a:rPr>
              <a:t>Modernization</a:t>
            </a: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 project was presented to the NECT and DBE in November 2022.</a:t>
            </a:r>
            <a:endParaRPr lang="en-US" altLang="en-US" sz="1400" dirty="0">
              <a:latin typeface="+mn-l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The Project Team has addressed the following </a:t>
            </a:r>
            <a:r>
              <a:rPr kumimoji="0" lang="en-US" altLang="en-US" sz="1400" b="1" i="0" u="none" strike="noStrike" cap="none" normalizeH="0" baseline="0" dirty="0">
                <a:ln>
                  <a:noFill/>
                </a:ln>
                <a:solidFill>
                  <a:schemeClr val="accent2">
                    <a:lumMod val="75000"/>
                  </a:schemeClr>
                </a:solidFill>
                <a:effectLst/>
                <a:latin typeface="+mn-lt"/>
                <a:ea typeface="Baskerville Old Face" panose="02020602080505020303" pitchFamily="18" charset="0"/>
                <a:cs typeface="Times New Roman" panose="02020603050405020304" pitchFamily="18" charset="0"/>
              </a:rPr>
              <a:t>key highlights </a:t>
            </a: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of the review:</a:t>
            </a:r>
            <a:endParaRPr kumimoji="0" lang="en-US" altLang="en-US" sz="1400" b="0" i="0" u="none" strike="noStrike" cap="none" normalizeH="0" baseline="0" dirty="0">
              <a:ln>
                <a:noFill/>
              </a:ln>
              <a:solidFill>
                <a:schemeClr val="tx1"/>
              </a:solidFill>
              <a:effectLst/>
              <a:latin typeface="+mn-lt"/>
            </a:endParaRPr>
          </a:p>
          <a:p>
            <a:pPr marL="347663" lvl="1" indent="-171450">
              <a:spcAft>
                <a:spcPts val="200"/>
              </a:spcAft>
              <a:buClr>
                <a:schemeClr val="tx1"/>
              </a:buClr>
              <a:buFont typeface="Calibri" panose="020F0502020204030204" pitchFamily="34" charset="0"/>
              <a:buChar char="⁻"/>
            </a:pPr>
            <a:r>
              <a:rPr kumimoji="0" lang="en-US" altLang="en-US" sz="1400" b="0" i="0" u="none" strike="noStrike" cap="none" normalizeH="0" baseline="0" dirty="0">
                <a:ln>
                  <a:noFill/>
                </a:ln>
                <a:effectLst/>
                <a:latin typeface="+mn-lt"/>
                <a:ea typeface="Baskerville Old Face" panose="02020602080505020303" pitchFamily="18" charset="0"/>
                <a:cs typeface="Times New Roman" panose="02020603050405020304" pitchFamily="18" charset="0"/>
              </a:rPr>
              <a:t>SA-SAMS Modernization strategy is </a:t>
            </a:r>
            <a:r>
              <a:rPr kumimoji="0" lang="en-US" altLang="en-US" sz="1400" i="0" u="none" strike="noStrike" cap="none" normalizeH="0" baseline="0" dirty="0">
                <a:ln>
                  <a:noFill/>
                </a:ln>
                <a:effectLst/>
                <a:latin typeface="+mn-lt"/>
                <a:ea typeface="Baskerville Old Face" panose="02020602080505020303" pitchFamily="18" charset="0"/>
                <a:cs typeface="Times New Roman" panose="02020603050405020304" pitchFamily="18" charset="0"/>
              </a:rPr>
              <a:t>aligned to NDP 2030, and DBE Goals and the solution </a:t>
            </a:r>
            <a:r>
              <a:rPr kumimoji="0" lang="en-US" altLang="en-US" sz="1400" b="0" i="0" u="none" strike="noStrike" cap="none" normalizeH="0" baseline="0" dirty="0">
                <a:ln>
                  <a:noFill/>
                </a:ln>
                <a:effectLst/>
                <a:latin typeface="+mn-lt"/>
                <a:ea typeface="Baskerville Old Face" panose="02020602080505020303" pitchFamily="18" charset="0"/>
                <a:cs typeface="Times New Roman" panose="02020603050405020304" pitchFamily="18" charset="0"/>
              </a:rPr>
              <a:t>would add significant value to the sector;</a:t>
            </a:r>
            <a:endParaRPr kumimoji="0" lang="en-US" altLang="en-US" sz="1400" b="0" i="0" u="none" strike="noStrike" cap="none" normalizeH="0" baseline="0" dirty="0">
              <a:ln>
                <a:noFill/>
              </a:ln>
              <a:effectLst/>
              <a:latin typeface="+mn-lt"/>
            </a:endParaRPr>
          </a:p>
          <a:p>
            <a:pPr marL="347663" lvl="1" indent="-171450">
              <a:spcAft>
                <a:spcPts val="200"/>
              </a:spcAft>
              <a:buClr>
                <a:schemeClr val="tx1"/>
              </a:buClr>
              <a:buFont typeface="Calibri" panose="020F0502020204030204" pitchFamily="34" charset="0"/>
              <a:buChar char="⁻"/>
            </a:pPr>
            <a:r>
              <a:rPr kumimoji="0" lang="en-US" altLang="en-US" sz="1400" b="0" i="0" u="none" strike="noStrike" cap="none" normalizeH="0" baseline="0" dirty="0">
                <a:ln>
                  <a:noFill/>
                </a:ln>
                <a:effectLst/>
                <a:latin typeface="+mn-lt"/>
                <a:ea typeface="Baskerville Old Face" panose="02020602080505020303" pitchFamily="18" charset="0"/>
                <a:cs typeface="Times New Roman" panose="02020603050405020304" pitchFamily="18" charset="0"/>
              </a:rPr>
              <a:t>The project needs to be appropriately resourced and funded;</a:t>
            </a:r>
            <a:endParaRPr kumimoji="0" lang="en-US" altLang="en-US" sz="1400" b="0" i="0" u="none" strike="noStrike" cap="none" normalizeH="0" baseline="0" dirty="0">
              <a:ln>
                <a:noFill/>
              </a:ln>
              <a:effectLst/>
              <a:latin typeface="+mn-lt"/>
            </a:endParaRPr>
          </a:p>
          <a:p>
            <a:pPr marL="347663" lvl="1" indent="-171450">
              <a:spcAft>
                <a:spcPts val="200"/>
              </a:spcAft>
              <a:buClr>
                <a:schemeClr val="tx1"/>
              </a:buClr>
              <a:buFont typeface="Calibri" panose="020F0502020204030204" pitchFamily="34" charset="0"/>
              <a:buChar char="⁻"/>
            </a:pPr>
            <a:r>
              <a:rPr kumimoji="0" lang="en-US" altLang="en-US" sz="1400" b="0" i="0" u="none" strike="noStrike" cap="none" normalizeH="0" baseline="0" dirty="0">
                <a:ln>
                  <a:noFill/>
                </a:ln>
                <a:effectLst/>
                <a:latin typeface="+mn-lt"/>
                <a:ea typeface="Baskerville Old Face" panose="02020602080505020303" pitchFamily="18" charset="0"/>
                <a:cs typeface="Times New Roman" panose="02020603050405020304" pitchFamily="18" charset="0"/>
              </a:rPr>
              <a:t>Good project management is in place and must be used to drive project success.</a:t>
            </a:r>
            <a:endParaRPr kumimoji="0" lang="en-US" altLang="en-US" sz="1400" b="0" i="0" u="none" strike="noStrike" cap="none" normalizeH="0" baseline="0" dirty="0">
              <a:ln>
                <a:noFill/>
              </a:ln>
              <a:effectLst/>
              <a:latin typeface="+mn-lt"/>
            </a:endParaRPr>
          </a:p>
          <a:p>
            <a:pPr marL="347663" lvl="1" indent="-171450">
              <a:spcAft>
                <a:spcPts val="200"/>
              </a:spcAft>
              <a:buClr>
                <a:schemeClr val="tx1"/>
              </a:buClr>
              <a:buFont typeface="Calibri" panose="020F0502020204030204" pitchFamily="34" charset="0"/>
              <a:buChar char="⁻"/>
            </a:pPr>
            <a:r>
              <a:rPr kumimoji="0" lang="en-US" altLang="en-US" sz="1400" b="0" i="0" u="none" strike="noStrike" cap="none" normalizeH="0" baseline="0" dirty="0">
                <a:ln>
                  <a:noFill/>
                </a:ln>
                <a:effectLst/>
                <a:latin typeface="+mn-lt"/>
                <a:ea typeface="Baskerville Old Face" panose="02020602080505020303" pitchFamily="18" charset="0"/>
                <a:cs typeface="Times New Roman" panose="02020603050405020304" pitchFamily="18" charset="0"/>
              </a:rPr>
              <a:t>Strengthen the governance of the project. </a:t>
            </a:r>
            <a:endParaRPr kumimoji="0" lang="en-US" altLang="en-US" sz="1400" b="0" i="0" u="none" strike="noStrike" cap="none" normalizeH="0" baseline="0" dirty="0">
              <a:ln>
                <a:noFill/>
              </a:ln>
              <a:effectLst/>
              <a:latin typeface="+mn-lt"/>
            </a:endParaRPr>
          </a:p>
          <a:p>
            <a:pPr marL="347663" lvl="1" indent="-171450">
              <a:spcAft>
                <a:spcPts val="200"/>
              </a:spcAft>
              <a:buClr>
                <a:schemeClr val="tx1"/>
              </a:buClr>
              <a:buFont typeface="Calibri" panose="020F0502020204030204" pitchFamily="34" charset="0"/>
              <a:buChar char="⁻"/>
            </a:pPr>
            <a:r>
              <a:rPr kumimoji="0" lang="en-US" altLang="en-US" sz="1400" b="0" i="0" u="none" strike="noStrike" cap="none" normalizeH="0" baseline="0" dirty="0">
                <a:ln>
                  <a:noFill/>
                </a:ln>
                <a:effectLst/>
                <a:latin typeface="+mn-lt"/>
                <a:ea typeface="Baskerville Old Face" panose="02020602080505020303" pitchFamily="18" charset="0"/>
                <a:cs typeface="Times New Roman" panose="02020603050405020304" pitchFamily="18" charset="0"/>
              </a:rPr>
              <a:t>Establish a global open-source community for the accelerated development of OpenEMIS.</a:t>
            </a:r>
            <a:endParaRPr kumimoji="0" lang="en-US" altLang="en-US" sz="1400" b="0" i="0" u="none" strike="noStrike" cap="none" normalizeH="0" baseline="0" dirty="0">
              <a:ln>
                <a:noFill/>
              </a:ln>
              <a:effectLst/>
              <a:latin typeface="+mn-lt"/>
            </a:endParaRPr>
          </a:p>
          <a:p>
            <a:pPr marL="347663" lvl="1" indent="-171450">
              <a:spcAft>
                <a:spcPts val="200"/>
              </a:spcAft>
              <a:buClr>
                <a:schemeClr val="tx1"/>
              </a:buClr>
              <a:buFont typeface="Calibri" panose="020F0502020204030204" pitchFamily="34" charset="0"/>
              <a:buChar char="⁻"/>
            </a:pPr>
            <a:r>
              <a:rPr kumimoji="0" lang="en-US" altLang="en-US" sz="1400" b="0" i="0" u="none" strike="noStrike" cap="none" normalizeH="0" baseline="0" dirty="0">
                <a:ln>
                  <a:noFill/>
                </a:ln>
                <a:effectLst/>
                <a:latin typeface="+mn-lt"/>
                <a:ea typeface="Baskerville Old Face" panose="02020602080505020303" pitchFamily="18" charset="0"/>
                <a:cs typeface="Times New Roman" panose="02020603050405020304" pitchFamily="18" charset="0"/>
              </a:rPr>
              <a:t>Train end-users on Release 1 and Release 2 and commence with User Acceptance Testing.</a:t>
            </a:r>
            <a:endParaRPr kumimoji="0" lang="en-US" altLang="en-US" sz="1400" b="0" i="0" u="none" strike="noStrike" cap="none" normalizeH="0" baseline="0" dirty="0">
              <a:ln>
                <a:noFill/>
              </a:ln>
              <a:effectLst/>
              <a:latin typeface="+mn-l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The Project is currently working on </a:t>
            </a:r>
            <a:r>
              <a:rPr kumimoji="0" lang="en-US" altLang="en-US" sz="1400" b="1" i="0" u="none" strike="noStrike" cap="none" normalizeH="0" baseline="0" dirty="0">
                <a:ln>
                  <a:noFill/>
                </a:ln>
                <a:solidFill>
                  <a:schemeClr val="accent2">
                    <a:lumMod val="75000"/>
                  </a:schemeClr>
                </a:solidFill>
                <a:effectLst/>
                <a:latin typeface="+mn-lt"/>
                <a:ea typeface="Baskerville Old Face" panose="02020602080505020303" pitchFamily="18" charset="0"/>
                <a:cs typeface="Times New Roman" panose="02020603050405020304" pitchFamily="18" charset="0"/>
              </a:rPr>
              <a:t>raising additional funding</a:t>
            </a: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 to complete the modernization journey in 2026. </a:t>
            </a:r>
            <a:endParaRPr kumimoji="0" lang="en-US" altLang="en-US" sz="1400" b="0" i="0" u="none" strike="noStrike" cap="none" normalizeH="0" baseline="0" dirty="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ts val="200"/>
              </a:spcAft>
              <a:buClrTx/>
              <a:buSzTx/>
              <a:buFont typeface="Arial" panose="020B0604020202020204" pitchFamily="34" charset="0"/>
              <a:buChar char="•"/>
              <a:tabLst/>
            </a:pP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To accelerate the delivery of the project the DBE recommended, and PSC and NECT Board has accepted, a </a:t>
            </a:r>
            <a:r>
              <a:rPr kumimoji="0" lang="en-US" altLang="en-US" sz="1400" b="1" i="0" u="none" strike="noStrike" cap="none" normalizeH="0" baseline="0" dirty="0">
                <a:ln>
                  <a:noFill/>
                </a:ln>
                <a:solidFill>
                  <a:schemeClr val="accent2">
                    <a:lumMod val="75000"/>
                  </a:schemeClr>
                </a:solidFill>
                <a:effectLst/>
                <a:latin typeface="+mn-lt"/>
                <a:ea typeface="Baskerville Old Face" panose="02020602080505020303" pitchFamily="18" charset="0"/>
                <a:cs typeface="Times New Roman" panose="02020603050405020304" pitchFamily="18" charset="0"/>
              </a:rPr>
              <a:t>phased approach </a:t>
            </a: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to the project, with Phase 1  focusing on all </a:t>
            </a:r>
            <a:r>
              <a:rPr kumimoji="0" lang="en-US" altLang="en-US" sz="1400" b="1" i="0" u="none" strike="noStrike" cap="none" normalizeH="0" baseline="0" dirty="0">
                <a:ln>
                  <a:noFill/>
                </a:ln>
                <a:solidFill>
                  <a:schemeClr val="accent2">
                    <a:lumMod val="75000"/>
                  </a:schemeClr>
                </a:solidFill>
                <a:effectLst/>
                <a:latin typeface="+mn-lt"/>
                <a:ea typeface="Baskerville Old Face" panose="02020602080505020303" pitchFamily="18" charset="0"/>
                <a:cs typeface="Times New Roman" panose="02020603050405020304" pitchFamily="18" charset="0"/>
              </a:rPr>
              <a:t>existing functionality </a:t>
            </a: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in the current SA-SAMS. Thereafter, the </a:t>
            </a:r>
            <a:r>
              <a:rPr kumimoji="0" lang="en-US" altLang="en-US" sz="1400" b="1" i="0" u="none" strike="noStrike" cap="none" normalizeH="0" baseline="0" dirty="0">
                <a:ln>
                  <a:noFill/>
                </a:ln>
                <a:solidFill>
                  <a:schemeClr val="accent2">
                    <a:lumMod val="75000"/>
                  </a:schemeClr>
                </a:solidFill>
                <a:effectLst/>
                <a:latin typeface="+mn-lt"/>
                <a:ea typeface="Baskerville Old Face" panose="02020602080505020303" pitchFamily="18" charset="0"/>
                <a:cs typeface="Times New Roman" panose="02020603050405020304" pitchFamily="18" charset="0"/>
              </a:rPr>
              <a:t>modernization requirements</a:t>
            </a:r>
            <a:r>
              <a:rPr kumimoji="0" lang="en-US" altLang="en-US" sz="1400" b="0" i="0" u="none" strike="noStrike" cap="none" normalizeH="0" baseline="0" dirty="0">
                <a:ln>
                  <a:noFill/>
                </a:ln>
                <a:solidFill>
                  <a:schemeClr val="tx1"/>
                </a:solidFill>
                <a:effectLst/>
                <a:latin typeface="+mn-lt"/>
                <a:ea typeface="Baskerville Old Face" panose="02020602080505020303" pitchFamily="18" charset="0"/>
                <a:cs typeface="Times New Roman" panose="02020603050405020304" pitchFamily="18" charset="0"/>
              </a:rPr>
              <a:t> will be addressed in Phase 2.</a:t>
            </a:r>
          </a:p>
        </p:txBody>
      </p:sp>
      <p:sp>
        <p:nvSpPr>
          <p:cNvPr id="14" name="Rectangle: Rounded Corners 13">
            <a:extLst>
              <a:ext uri="{FF2B5EF4-FFF2-40B4-BE49-F238E27FC236}">
                <a16:creationId xmlns:a16="http://schemas.microsoft.com/office/drawing/2014/main" id="{0881C357-7BC2-3E6E-A839-84EB88BDC682}"/>
              </a:ext>
            </a:extLst>
          </p:cNvPr>
          <p:cNvSpPr/>
          <p:nvPr/>
        </p:nvSpPr>
        <p:spPr>
          <a:xfrm>
            <a:off x="4467668" y="602777"/>
            <a:ext cx="4483307" cy="6932162"/>
          </a:xfrm>
          <a:prstGeom prst="roundRect">
            <a:avLst>
              <a:gd name="adj" fmla="val 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Top Corners Rounded 14">
            <a:extLst>
              <a:ext uri="{FF2B5EF4-FFF2-40B4-BE49-F238E27FC236}">
                <a16:creationId xmlns:a16="http://schemas.microsoft.com/office/drawing/2014/main" id="{B091B84D-5641-B4EB-A7EB-B2F55AEA15C9}"/>
              </a:ext>
            </a:extLst>
          </p:cNvPr>
          <p:cNvSpPr/>
          <p:nvPr/>
        </p:nvSpPr>
        <p:spPr>
          <a:xfrm>
            <a:off x="4467670" y="583843"/>
            <a:ext cx="4483306" cy="71743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000"/>
                </a:solidFill>
              </a:rPr>
              <a:t>In Progress</a:t>
            </a:r>
          </a:p>
        </p:txBody>
      </p:sp>
      <p:sp>
        <p:nvSpPr>
          <p:cNvPr id="16" name="Rectangle: Rounded Corners 15">
            <a:extLst>
              <a:ext uri="{FF2B5EF4-FFF2-40B4-BE49-F238E27FC236}">
                <a16:creationId xmlns:a16="http://schemas.microsoft.com/office/drawing/2014/main" id="{8F8ABD49-D67F-E0BD-79AF-5CE83CE72330}"/>
              </a:ext>
            </a:extLst>
          </p:cNvPr>
          <p:cNvSpPr/>
          <p:nvPr/>
        </p:nvSpPr>
        <p:spPr>
          <a:xfrm>
            <a:off x="9092993" y="588014"/>
            <a:ext cx="4483307" cy="6946925"/>
          </a:xfrm>
          <a:prstGeom prst="roundRect">
            <a:avLst>
              <a:gd name="adj" fmla="val 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Top Corners Rounded 26">
            <a:extLst>
              <a:ext uri="{FF2B5EF4-FFF2-40B4-BE49-F238E27FC236}">
                <a16:creationId xmlns:a16="http://schemas.microsoft.com/office/drawing/2014/main" id="{008C4FC8-8FEF-08E2-ABC7-5704FC9F2608}"/>
              </a:ext>
            </a:extLst>
          </p:cNvPr>
          <p:cNvSpPr/>
          <p:nvPr/>
        </p:nvSpPr>
        <p:spPr>
          <a:xfrm>
            <a:off x="9092995" y="569080"/>
            <a:ext cx="4483306" cy="71743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000"/>
                </a:solidFill>
              </a:rPr>
              <a:t>Coming Soon …</a:t>
            </a:r>
          </a:p>
        </p:txBody>
      </p:sp>
      <p:sp>
        <p:nvSpPr>
          <p:cNvPr id="34" name="TextBox 33">
            <a:extLst>
              <a:ext uri="{FF2B5EF4-FFF2-40B4-BE49-F238E27FC236}">
                <a16:creationId xmlns:a16="http://schemas.microsoft.com/office/drawing/2014/main" id="{E0AE9AF8-89EB-C119-B116-60A6BE10DD0E}"/>
              </a:ext>
            </a:extLst>
          </p:cNvPr>
          <p:cNvSpPr txBox="1"/>
          <p:nvPr/>
        </p:nvSpPr>
        <p:spPr>
          <a:xfrm>
            <a:off x="4600188" y="1509921"/>
            <a:ext cx="4276904" cy="5293757"/>
          </a:xfrm>
          <a:prstGeom prst="rect">
            <a:avLst/>
          </a:prstGeom>
          <a:noFill/>
        </p:spPr>
        <p:txBody>
          <a:bodyPr wrap="square">
            <a:spAutoFit/>
          </a:bodyPr>
          <a:lstStyle/>
          <a:p>
            <a:pPr marL="0" marR="0">
              <a:spcBef>
                <a:spcPts val="0"/>
              </a:spcBef>
              <a:spcAft>
                <a:spcPts val="0"/>
              </a:spcAft>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Business Analysis &amp; Process Improvement</a:t>
            </a:r>
            <a:endParaRPr lang="en-US" sz="1400" dirty="0">
              <a:solidFill>
                <a:schemeClr val="accent2">
                  <a:lumMod val="75000"/>
                </a:schemeClr>
              </a:solidFill>
              <a:effectLst/>
              <a:ea typeface="Baskerville Old Face" panose="02020602080505020303" pitchFamily="18" charset="0"/>
              <a:cs typeface="Times New Roman" panose="02020603050405020304" pitchFamily="18" charset="0"/>
            </a:endParaRP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Realignment of Manage School and Manage Learner with the scope change request.</a:t>
            </a:r>
          </a:p>
          <a:p>
            <a:pPr marL="177800" marR="0" lvl="0" indent="-177800">
              <a:spcBef>
                <a:spcPts val="0"/>
              </a:spcBef>
              <a:spcAft>
                <a:spcPts val="120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Requirements Definition for Release 3 - Manage Human Resources.</a:t>
            </a:r>
          </a:p>
          <a:p>
            <a:pPr marL="0" marR="0">
              <a:spcBef>
                <a:spcPts val="0"/>
              </a:spcBef>
              <a:spcAft>
                <a:spcPts val="0"/>
              </a:spcAft>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Development, Data &amp; Deployment</a:t>
            </a:r>
            <a:endParaRPr lang="en-US" sz="1400" dirty="0">
              <a:solidFill>
                <a:schemeClr val="accent2">
                  <a:lumMod val="75000"/>
                </a:schemeClr>
              </a:solidFill>
              <a:effectLst/>
              <a:ea typeface="Baskerville Old Face" panose="02020602080505020303" pitchFamily="18" charset="0"/>
              <a:cs typeface="Times New Roman" panose="02020603050405020304" pitchFamily="18" charset="0"/>
            </a:endParaRP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Development of outstanding functionality for Manage School and Manage Learner </a:t>
            </a:r>
          </a:p>
          <a:p>
            <a:pPr marL="177800" marR="0" lvl="0" indent="-177800">
              <a:spcBef>
                <a:spcPts val="0"/>
              </a:spcBef>
              <a:spcAft>
                <a:spcPts val="120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Develop additional functionality on OpenEMIS for Human resources management.</a:t>
            </a:r>
          </a:p>
          <a:p>
            <a:pPr marL="0" marR="0">
              <a:spcBef>
                <a:spcPts val="0"/>
              </a:spcBef>
              <a:spcAft>
                <a:spcPts val="0"/>
              </a:spcAft>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Architecture, Infrastructure &amp; Testing</a:t>
            </a:r>
            <a:endParaRPr lang="en-US" sz="1400" dirty="0">
              <a:solidFill>
                <a:schemeClr val="accent2">
                  <a:lumMod val="75000"/>
                </a:schemeClr>
              </a:solidFill>
              <a:effectLst/>
              <a:ea typeface="Baskerville Old Face" panose="02020602080505020303" pitchFamily="18" charset="0"/>
              <a:cs typeface="Times New Roman" panose="02020603050405020304" pitchFamily="18" charset="0"/>
            </a:endParaRP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Supporting DBE with:</a:t>
            </a:r>
          </a:p>
          <a:p>
            <a:pPr marL="520700" marR="0" lvl="1" indent="-285750">
              <a:spcBef>
                <a:spcPts val="0"/>
              </a:spcBef>
              <a:spcAft>
                <a:spcPts val="0"/>
              </a:spcAft>
              <a:buFont typeface="Courier New" panose="02070309020205020404" pitchFamily="49" charset="0"/>
              <a:buChar char="o"/>
            </a:pPr>
            <a:r>
              <a:rPr lang="en-US" sz="1400" dirty="0">
                <a:effectLst/>
                <a:ea typeface="Baskerville Old Face" panose="02020602080505020303" pitchFamily="18" charset="0"/>
                <a:cs typeface="Times New Roman" panose="02020603050405020304" pitchFamily="18" charset="0"/>
              </a:rPr>
              <a:t>Updated Test Scripts for Release 1 &amp; 2. </a:t>
            </a:r>
          </a:p>
          <a:p>
            <a:pPr marL="520700" marR="0" lvl="1" indent="-285750">
              <a:spcBef>
                <a:spcPts val="0"/>
              </a:spcBef>
              <a:spcAft>
                <a:spcPts val="0"/>
              </a:spcAft>
              <a:buFont typeface="Courier New" panose="02070309020205020404" pitchFamily="49" charset="0"/>
              <a:buChar char="o"/>
            </a:pPr>
            <a:r>
              <a:rPr lang="en-US" sz="1400" dirty="0">
                <a:effectLst/>
                <a:ea typeface="Baskerville Old Face" panose="02020602080505020303" pitchFamily="18" charset="0"/>
                <a:cs typeface="Times New Roman" panose="02020603050405020304" pitchFamily="18" charset="0"/>
              </a:rPr>
              <a:t>User Acceptance Testing (Release 1 &amp; 2).</a:t>
            </a:r>
          </a:p>
          <a:p>
            <a:pPr marL="520700" marR="0" lvl="1" indent="-285750">
              <a:spcBef>
                <a:spcPts val="0"/>
              </a:spcBef>
              <a:spcAft>
                <a:spcPts val="0"/>
              </a:spcAft>
              <a:buFont typeface="Courier New" panose="02070309020205020404" pitchFamily="49" charset="0"/>
              <a:buChar char="o"/>
            </a:pPr>
            <a:r>
              <a:rPr lang="en-US" sz="1400" dirty="0">
                <a:effectLst/>
                <a:ea typeface="Baskerville Old Face" panose="02020602080505020303" pitchFamily="18" charset="0"/>
                <a:cs typeface="Times New Roman" panose="02020603050405020304" pitchFamily="18" charset="0"/>
              </a:rPr>
              <a:t>Facilitating proposal from SITA for cloud hosting, capacity building and testing </a:t>
            </a:r>
          </a:p>
          <a:p>
            <a:pPr marL="177800" marR="0" lvl="0" indent="-177800">
              <a:spcBef>
                <a:spcPts val="0"/>
              </a:spcBef>
              <a:spcAft>
                <a:spcPts val="120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Preparing the System Integration Testing for Release 3</a:t>
            </a:r>
          </a:p>
          <a:p>
            <a:pPr marL="0" marR="0">
              <a:spcBef>
                <a:spcPts val="0"/>
              </a:spcBef>
              <a:spcAft>
                <a:spcPts val="0"/>
              </a:spcAft>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Change Management &amp; Training</a:t>
            </a:r>
            <a:endParaRPr lang="en-US" sz="1400" dirty="0">
              <a:solidFill>
                <a:schemeClr val="accent2">
                  <a:lumMod val="75000"/>
                </a:schemeClr>
              </a:solidFill>
              <a:effectLst/>
              <a:ea typeface="Baskerville Old Face" panose="02020602080505020303" pitchFamily="18" charset="0"/>
              <a:cs typeface="Times New Roman" panose="02020603050405020304" pitchFamily="18" charset="0"/>
            </a:endParaRP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Working with the PED EMIS teams to identify superusers for Sandbox training.</a:t>
            </a:r>
          </a:p>
          <a:p>
            <a:pPr marL="177800" marR="0" lvl="0" indent="-177800">
              <a:spcBef>
                <a:spcPts val="0"/>
              </a:spcBef>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Superuser training administration for all provinces.</a:t>
            </a:r>
          </a:p>
          <a:p>
            <a:pPr marL="177800" marR="0" lvl="0" indent="-177800">
              <a:spcBef>
                <a:spcPts val="0"/>
              </a:spcBef>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Development of Training Strategy.</a:t>
            </a:r>
            <a:endParaRPr lang="en-US" sz="1400" dirty="0"/>
          </a:p>
        </p:txBody>
      </p:sp>
      <p:sp>
        <p:nvSpPr>
          <p:cNvPr id="35" name="Rectangle: Rounded Corners 34">
            <a:extLst>
              <a:ext uri="{FF2B5EF4-FFF2-40B4-BE49-F238E27FC236}">
                <a16:creationId xmlns:a16="http://schemas.microsoft.com/office/drawing/2014/main" id="{EC4B2545-FBB3-F3CE-F097-05AB48B3AD2C}"/>
              </a:ext>
            </a:extLst>
          </p:cNvPr>
          <p:cNvSpPr/>
          <p:nvPr/>
        </p:nvSpPr>
        <p:spPr>
          <a:xfrm>
            <a:off x="-138540" y="7661939"/>
            <a:ext cx="13714840" cy="2917161"/>
          </a:xfrm>
          <a:prstGeom prst="roundRect">
            <a:avLst>
              <a:gd name="adj" fmla="val 11172"/>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Top Corners Rounded 36">
            <a:extLst>
              <a:ext uri="{FF2B5EF4-FFF2-40B4-BE49-F238E27FC236}">
                <a16:creationId xmlns:a16="http://schemas.microsoft.com/office/drawing/2014/main" id="{1A67B981-B8D0-6D0F-1C00-6FE6244A0168}"/>
              </a:ext>
            </a:extLst>
          </p:cNvPr>
          <p:cNvSpPr/>
          <p:nvPr/>
        </p:nvSpPr>
        <p:spPr>
          <a:xfrm>
            <a:off x="-138541" y="7645401"/>
            <a:ext cx="13714839" cy="689974"/>
          </a:xfrm>
          <a:prstGeom prst="round2SameRect">
            <a:avLst>
              <a:gd name="adj1" fmla="val 36789"/>
              <a:gd name="adj2" fmla="val 0"/>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000"/>
                </a:solidFill>
              </a:rPr>
              <a:t>Achievements To Date</a:t>
            </a:r>
          </a:p>
        </p:txBody>
      </p:sp>
      <p:pic>
        <p:nvPicPr>
          <p:cNvPr id="38" name="Picture 37" descr="A computer with a cartoon character&#10;&#10;Description automatically generated with low confidence">
            <a:extLst>
              <a:ext uri="{FF2B5EF4-FFF2-40B4-BE49-F238E27FC236}">
                <a16:creationId xmlns:a16="http://schemas.microsoft.com/office/drawing/2014/main" id="{014E6F79-5860-0C3D-4B82-F19700E2ED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288" y="7461175"/>
            <a:ext cx="5634169" cy="3219525"/>
          </a:xfrm>
          <a:prstGeom prst="rect">
            <a:avLst/>
          </a:prstGeom>
        </p:spPr>
      </p:pic>
      <p:sp>
        <p:nvSpPr>
          <p:cNvPr id="40" name="TextBox 39">
            <a:extLst>
              <a:ext uri="{FF2B5EF4-FFF2-40B4-BE49-F238E27FC236}">
                <a16:creationId xmlns:a16="http://schemas.microsoft.com/office/drawing/2014/main" id="{B40580DD-F2E6-E590-EFE7-90C0983CB54C}"/>
              </a:ext>
            </a:extLst>
          </p:cNvPr>
          <p:cNvSpPr txBox="1"/>
          <p:nvPr/>
        </p:nvSpPr>
        <p:spPr>
          <a:xfrm>
            <a:off x="3671168" y="8487774"/>
            <a:ext cx="9867029" cy="2008242"/>
          </a:xfrm>
          <a:prstGeom prst="rect">
            <a:avLst/>
          </a:prstGeom>
          <a:noFill/>
        </p:spPr>
        <p:txBody>
          <a:bodyPr wrap="square">
            <a:spAutoFit/>
          </a:bodyPr>
          <a:lstStyle/>
          <a:p>
            <a:pPr marL="228600" marR="0" lvl="0" indent="-228600">
              <a:spcBef>
                <a:spcPts val="0"/>
              </a:spcBef>
              <a:spcAft>
                <a:spcPts val="300"/>
              </a:spcAft>
              <a:buClr>
                <a:schemeClr val="tx1"/>
              </a:buClr>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Establishment of a </a:t>
            </a: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NECT IT Risk and Governance Sub-Board </a:t>
            </a:r>
            <a:r>
              <a:rPr lang="en-US" sz="1400" dirty="0">
                <a:effectLst/>
                <a:ea typeface="Baskerville Old Face" panose="02020602080505020303" pitchFamily="18" charset="0"/>
                <a:cs typeface="Times New Roman" panose="02020603050405020304" pitchFamily="18" charset="0"/>
              </a:rPr>
              <a:t>with members for the NECT Board of trustees, DBE, Independent ICT Experts and Funder representatives.</a:t>
            </a:r>
          </a:p>
          <a:p>
            <a:pPr marL="228600" marR="0" lvl="0" indent="-228600">
              <a:spcBef>
                <a:spcPts val="0"/>
              </a:spcBef>
              <a:spcAft>
                <a:spcPts val="300"/>
              </a:spcAft>
              <a:buClr>
                <a:schemeClr val="tx1"/>
              </a:buClr>
              <a:buFont typeface="Arial" panose="020B0604020202020204" pitchFamily="34" charset="0"/>
              <a:buChar char="•"/>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Strengthened the Project Steering committee </a:t>
            </a:r>
            <a:r>
              <a:rPr lang="en-US" sz="1400" dirty="0">
                <a:effectLst/>
                <a:ea typeface="Baskerville Old Face" panose="02020602080505020303" pitchFamily="18" charset="0"/>
                <a:cs typeface="Times New Roman" panose="02020603050405020304" pitchFamily="18" charset="0"/>
              </a:rPr>
              <a:t>with representation from Gauteng, Northern Cape, and Western Cape.</a:t>
            </a:r>
          </a:p>
          <a:p>
            <a:pPr marL="228600" marR="0" lvl="0" indent="-228600">
              <a:spcBef>
                <a:spcPts val="0"/>
              </a:spcBef>
              <a:spcAft>
                <a:spcPts val="300"/>
              </a:spcAft>
              <a:buClr>
                <a:schemeClr val="tx1"/>
              </a:buClr>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Fully resourced the project team with </a:t>
            </a: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10 technical resources</a:t>
            </a:r>
            <a:r>
              <a:rPr lang="en-US" sz="1400" dirty="0">
                <a:effectLst/>
                <a:ea typeface="Baskerville Old Face" panose="02020602080505020303" pitchFamily="18" charset="0"/>
                <a:cs typeface="Times New Roman" panose="02020603050405020304" pitchFamily="18" charset="0"/>
              </a:rPr>
              <a:t>.</a:t>
            </a:r>
          </a:p>
          <a:p>
            <a:pPr marL="228600" marR="0" lvl="0" indent="-228600">
              <a:spcBef>
                <a:spcPts val="0"/>
              </a:spcBef>
              <a:spcAft>
                <a:spcPts val="300"/>
              </a:spcAft>
              <a:buClr>
                <a:schemeClr val="tx1"/>
              </a:buClr>
              <a:buFont typeface="Arial" panose="020B0604020202020204" pitchFamily="34" charset="0"/>
              <a:buChar char="•"/>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Sign-off </a:t>
            </a:r>
            <a:r>
              <a:rPr lang="en-US" sz="1400" dirty="0">
                <a:effectLst/>
                <a:ea typeface="Baskerville Old Face" panose="02020602080505020303" pitchFamily="18" charset="0"/>
                <a:cs typeface="Times New Roman" panose="02020603050405020304" pitchFamily="18" charset="0"/>
              </a:rPr>
              <a:t>of the following deliverables by DBE: Test Strategy, Roles &amp; Responsibilities Matrix.</a:t>
            </a:r>
          </a:p>
          <a:p>
            <a:pPr marL="228600" marR="0" lvl="0" indent="-228600">
              <a:spcBef>
                <a:spcPts val="0"/>
              </a:spcBef>
              <a:spcAft>
                <a:spcPts val="300"/>
              </a:spcAft>
              <a:buClr>
                <a:schemeClr val="tx1"/>
              </a:buClr>
              <a:buFont typeface="Arial" panose="020B0604020202020204" pitchFamily="34" charset="0"/>
              <a:buChar char="•"/>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Release 2 </a:t>
            </a:r>
            <a:r>
              <a:rPr lang="en-US" sz="1400" dirty="0">
                <a:effectLst/>
                <a:ea typeface="Baskerville Old Face" panose="02020602080505020303" pitchFamily="18" charset="0"/>
                <a:cs typeface="Times New Roman" panose="02020603050405020304" pitchFamily="18" charset="0"/>
              </a:rPr>
              <a:t>delivered to User Acceptance Testing environment.</a:t>
            </a:r>
          </a:p>
          <a:p>
            <a:pPr marL="228600" marR="0" lvl="0" indent="-228600">
              <a:spcBef>
                <a:spcPts val="0"/>
              </a:spcBef>
              <a:spcAft>
                <a:spcPts val="300"/>
              </a:spcAft>
              <a:buClr>
                <a:schemeClr val="tx1"/>
              </a:buClr>
              <a:buFont typeface="Arial" panose="020B0604020202020204" pitchFamily="34" charset="0"/>
              <a:buChar char="•"/>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Training of provincial Superusers on Release 1 and 2 </a:t>
            </a:r>
            <a:r>
              <a:rPr lang="en-US" sz="1400" dirty="0">
                <a:effectLst/>
                <a:ea typeface="Baskerville Old Face" panose="02020602080505020303" pitchFamily="18" charset="0"/>
                <a:cs typeface="Times New Roman" panose="02020603050405020304" pitchFamily="18" charset="0"/>
              </a:rPr>
              <a:t>functionalities delivered physically to Free State, Gauteng and KwaZulu Natal. To date only Northern Cape has received virtual training and physical training is on the cards for the month of May.</a:t>
            </a:r>
            <a:endParaRPr lang="en-US" sz="1400" dirty="0"/>
          </a:p>
        </p:txBody>
      </p:sp>
      <p:sp>
        <p:nvSpPr>
          <p:cNvPr id="42" name="TextBox 41">
            <a:extLst>
              <a:ext uri="{FF2B5EF4-FFF2-40B4-BE49-F238E27FC236}">
                <a16:creationId xmlns:a16="http://schemas.microsoft.com/office/drawing/2014/main" id="{301C1C3F-3495-51F1-1CC2-E3966C70F523}"/>
              </a:ext>
            </a:extLst>
          </p:cNvPr>
          <p:cNvSpPr txBox="1"/>
          <p:nvPr/>
        </p:nvSpPr>
        <p:spPr>
          <a:xfrm>
            <a:off x="9169193" y="1492120"/>
            <a:ext cx="4310092" cy="5786199"/>
          </a:xfrm>
          <a:prstGeom prst="rect">
            <a:avLst/>
          </a:prstGeom>
          <a:noFill/>
        </p:spPr>
        <p:txBody>
          <a:bodyPr wrap="square">
            <a:spAutoFit/>
          </a:bodyPr>
          <a:lstStyle/>
          <a:p>
            <a:pPr marL="0" marR="0">
              <a:spcBef>
                <a:spcPts val="0"/>
              </a:spcBef>
              <a:spcAft>
                <a:spcPts val="1200"/>
              </a:spcAft>
            </a:pPr>
            <a:r>
              <a:rPr lang="en-US" sz="1400" dirty="0">
                <a:effectLst/>
                <a:ea typeface="Baskerville Old Face" panose="02020602080505020303" pitchFamily="18" charset="0"/>
                <a:cs typeface="Times New Roman" panose="02020603050405020304" pitchFamily="18" charset="0"/>
              </a:rPr>
              <a:t>For the second quarter, the following project activities have been planned:</a:t>
            </a:r>
          </a:p>
          <a:p>
            <a:pPr marL="0" marR="0">
              <a:spcBef>
                <a:spcPts val="0"/>
              </a:spcBef>
              <a:spcAft>
                <a:spcPts val="0"/>
              </a:spcAft>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Release 1 and 2 close-off:</a:t>
            </a: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School and Learner Management Functional Requirements Sign-off – </a:t>
            </a:r>
            <a:r>
              <a:rPr lang="en-US" sz="1400" dirty="0">
                <a:solidFill>
                  <a:srgbClr val="0070C0"/>
                </a:solidFill>
                <a:effectLst/>
                <a:ea typeface="Baskerville Old Face" panose="02020602080505020303" pitchFamily="18" charset="0"/>
                <a:cs typeface="Times New Roman" panose="02020603050405020304" pitchFamily="18" charset="0"/>
              </a:rPr>
              <a:t>Mid June 2023</a:t>
            </a: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Deploy issue changes to Development and full R1 and R2 deployment to SIT – </a:t>
            </a:r>
            <a:r>
              <a:rPr lang="en-US" sz="1400" dirty="0">
                <a:solidFill>
                  <a:srgbClr val="0070C0"/>
                </a:solidFill>
                <a:effectLst/>
                <a:ea typeface="Baskerville Old Face" panose="02020602080505020303" pitchFamily="18" charset="0"/>
                <a:cs typeface="Times New Roman" panose="02020603050405020304" pitchFamily="18" charset="0"/>
              </a:rPr>
              <a:t>May 2023</a:t>
            </a: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Fix the final issues on R1 and R2</a:t>
            </a:r>
            <a:r>
              <a:rPr lang="en-US" sz="1400" dirty="0">
                <a:solidFill>
                  <a:schemeClr val="accent2">
                    <a:lumMod val="75000"/>
                  </a:schemeClr>
                </a:solidFill>
                <a:effectLst/>
                <a:ea typeface="Baskerville Old Face" panose="02020602080505020303" pitchFamily="18" charset="0"/>
                <a:cs typeface="Times New Roman" panose="02020603050405020304" pitchFamily="18" charset="0"/>
              </a:rPr>
              <a:t>– </a:t>
            </a:r>
            <a:r>
              <a:rPr lang="en-US" sz="1400" dirty="0">
                <a:solidFill>
                  <a:srgbClr val="0070C0"/>
                </a:solidFill>
                <a:effectLst/>
                <a:ea typeface="Baskerville Old Face" panose="02020602080505020303" pitchFamily="18" charset="0"/>
                <a:cs typeface="Times New Roman" panose="02020603050405020304" pitchFamily="18" charset="0"/>
              </a:rPr>
              <a:t>May 2023</a:t>
            </a: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Sandbox training for Release 1 &amp; 2 –</a:t>
            </a:r>
            <a:r>
              <a:rPr lang="en-US" sz="1400" dirty="0">
                <a:solidFill>
                  <a:srgbClr val="FF0000"/>
                </a:solidFill>
                <a:effectLst/>
                <a:ea typeface="Baskerville Old Face" panose="02020602080505020303" pitchFamily="18" charset="0"/>
                <a:cs typeface="Times New Roman" panose="02020603050405020304" pitchFamily="18" charset="0"/>
              </a:rPr>
              <a:t> </a:t>
            </a:r>
            <a:r>
              <a:rPr lang="en-US" sz="1400" dirty="0">
                <a:solidFill>
                  <a:srgbClr val="0070C0"/>
                </a:solidFill>
                <a:effectLst/>
                <a:ea typeface="Baskerville Old Face" panose="02020602080505020303" pitchFamily="18" charset="0"/>
                <a:cs typeface="Times New Roman" panose="02020603050405020304" pitchFamily="18" charset="0"/>
              </a:rPr>
              <a:t>June 2023</a:t>
            </a:r>
          </a:p>
          <a:p>
            <a:pPr marL="177800" marR="0" lvl="0" indent="-177800">
              <a:spcBef>
                <a:spcPts val="0"/>
              </a:spcBef>
              <a:spcAft>
                <a:spcPts val="120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User Acceptance Training for DBE – </a:t>
            </a:r>
            <a:r>
              <a:rPr lang="en-US" sz="1400" dirty="0">
                <a:solidFill>
                  <a:srgbClr val="0070C0"/>
                </a:solidFill>
                <a:effectLst/>
                <a:ea typeface="Baskerville Old Face" panose="02020602080505020303" pitchFamily="18" charset="0"/>
                <a:cs typeface="Times New Roman" panose="02020603050405020304" pitchFamily="18" charset="0"/>
              </a:rPr>
              <a:t>May 2023</a:t>
            </a:r>
          </a:p>
          <a:p>
            <a:pPr marL="0" marR="0">
              <a:spcBef>
                <a:spcPts val="0"/>
              </a:spcBef>
              <a:spcAft>
                <a:spcPts val="0"/>
              </a:spcAft>
            </a:pPr>
            <a:r>
              <a:rPr lang="en-US" sz="1400" b="1" dirty="0">
                <a:solidFill>
                  <a:schemeClr val="accent2">
                    <a:lumMod val="75000"/>
                  </a:schemeClr>
                </a:solidFill>
                <a:effectLst/>
                <a:ea typeface="Baskerville Old Face" panose="02020602080505020303" pitchFamily="18" charset="0"/>
                <a:cs typeface="Times New Roman" panose="02020603050405020304" pitchFamily="18" charset="0"/>
              </a:rPr>
              <a:t>Release 3 milestones:</a:t>
            </a:r>
            <a:endParaRPr lang="en-US" sz="1400" dirty="0">
              <a:solidFill>
                <a:schemeClr val="accent2">
                  <a:lumMod val="75000"/>
                </a:schemeClr>
              </a:solidFill>
              <a:effectLst/>
              <a:ea typeface="Baskerville Old Face" panose="02020602080505020303" pitchFamily="18" charset="0"/>
              <a:cs typeface="Times New Roman" panose="02020603050405020304" pitchFamily="18" charset="0"/>
            </a:endParaRP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Sign off Human Resources Functional Requirements Specifications</a:t>
            </a:r>
            <a:r>
              <a:rPr lang="en-US" sz="1400" dirty="0">
                <a:solidFill>
                  <a:srgbClr val="FF0000"/>
                </a:solidFill>
                <a:effectLst/>
                <a:ea typeface="Baskerville Old Face" panose="02020602080505020303" pitchFamily="18" charset="0"/>
                <a:cs typeface="Times New Roman" panose="02020603050405020304" pitchFamily="18" charset="0"/>
              </a:rPr>
              <a:t> </a:t>
            </a:r>
            <a:r>
              <a:rPr lang="en-US" sz="1400" dirty="0">
                <a:effectLst/>
                <a:ea typeface="Baskerville Old Face" panose="02020602080505020303" pitchFamily="18" charset="0"/>
                <a:cs typeface="Times New Roman" panose="02020603050405020304" pitchFamily="18" charset="0"/>
              </a:rPr>
              <a:t>–</a:t>
            </a:r>
            <a:r>
              <a:rPr lang="en-US" sz="1400" dirty="0">
                <a:solidFill>
                  <a:srgbClr val="FF0000"/>
                </a:solidFill>
                <a:effectLst/>
                <a:ea typeface="Baskerville Old Face" panose="02020602080505020303" pitchFamily="18" charset="0"/>
                <a:cs typeface="Times New Roman" panose="02020603050405020304" pitchFamily="18" charset="0"/>
              </a:rPr>
              <a:t> </a:t>
            </a:r>
            <a:r>
              <a:rPr lang="en-US" sz="1400" dirty="0">
                <a:solidFill>
                  <a:srgbClr val="0070C0"/>
                </a:solidFill>
                <a:effectLst/>
                <a:ea typeface="Baskerville Old Face" panose="02020602080505020303" pitchFamily="18" charset="0"/>
                <a:cs typeface="Times New Roman" panose="02020603050405020304" pitchFamily="18" charset="0"/>
              </a:rPr>
              <a:t>May 2023</a:t>
            </a: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Deploy changes to User Acceptance Training and Sandbox environments –</a:t>
            </a:r>
            <a:r>
              <a:rPr lang="en-US" sz="1400" dirty="0">
                <a:solidFill>
                  <a:srgbClr val="FF0000"/>
                </a:solidFill>
                <a:effectLst/>
                <a:ea typeface="Baskerville Old Face" panose="02020602080505020303" pitchFamily="18" charset="0"/>
                <a:cs typeface="Times New Roman" panose="02020603050405020304" pitchFamily="18" charset="0"/>
              </a:rPr>
              <a:t> </a:t>
            </a:r>
            <a:r>
              <a:rPr lang="en-US" sz="1400" dirty="0">
                <a:solidFill>
                  <a:srgbClr val="0070C0"/>
                </a:solidFill>
                <a:effectLst/>
                <a:ea typeface="Baskerville Old Face" panose="02020602080505020303" pitchFamily="18" charset="0"/>
                <a:cs typeface="Times New Roman" panose="02020603050405020304" pitchFamily="18" charset="0"/>
              </a:rPr>
              <a:t>June 2023</a:t>
            </a: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Develop and signoff Test Strategy Document –</a:t>
            </a:r>
            <a:r>
              <a:rPr lang="en-US" sz="1400" dirty="0">
                <a:solidFill>
                  <a:srgbClr val="FF0000"/>
                </a:solidFill>
                <a:effectLst/>
                <a:ea typeface="Baskerville Old Face" panose="02020602080505020303" pitchFamily="18" charset="0"/>
                <a:cs typeface="Times New Roman" panose="02020603050405020304" pitchFamily="18" charset="0"/>
              </a:rPr>
              <a:t> </a:t>
            </a:r>
            <a:r>
              <a:rPr lang="en-US" sz="1400" dirty="0">
                <a:solidFill>
                  <a:srgbClr val="0070C0"/>
                </a:solidFill>
                <a:effectLst/>
                <a:ea typeface="Baskerville Old Face" panose="02020602080505020303" pitchFamily="18" charset="0"/>
                <a:cs typeface="Times New Roman" panose="02020603050405020304" pitchFamily="18" charset="0"/>
              </a:rPr>
              <a:t>May 2023</a:t>
            </a: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Completion of System Integration Testing and User Acceptance Testing Scripts – </a:t>
            </a:r>
            <a:r>
              <a:rPr lang="en-US" sz="1400" dirty="0">
                <a:solidFill>
                  <a:srgbClr val="0070C0"/>
                </a:solidFill>
                <a:effectLst/>
                <a:ea typeface="Baskerville Old Face" panose="02020602080505020303" pitchFamily="18" charset="0"/>
                <a:cs typeface="Times New Roman" panose="02020603050405020304" pitchFamily="18" charset="0"/>
              </a:rPr>
              <a:t>May 2023</a:t>
            </a: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Develop and sign off new pilot Training Strategy –</a:t>
            </a:r>
            <a:r>
              <a:rPr lang="en-US" sz="1400" dirty="0">
                <a:solidFill>
                  <a:srgbClr val="FF0000"/>
                </a:solidFill>
                <a:effectLst/>
                <a:ea typeface="Baskerville Old Face" panose="02020602080505020303" pitchFamily="18" charset="0"/>
                <a:cs typeface="Times New Roman" panose="02020603050405020304" pitchFamily="18" charset="0"/>
              </a:rPr>
              <a:t> </a:t>
            </a:r>
            <a:r>
              <a:rPr lang="en-US" sz="1400" dirty="0">
                <a:solidFill>
                  <a:srgbClr val="0070C0"/>
                </a:solidFill>
                <a:effectLst/>
                <a:ea typeface="Baskerville Old Face" panose="02020602080505020303" pitchFamily="18" charset="0"/>
                <a:cs typeface="Times New Roman" panose="02020603050405020304" pitchFamily="18" charset="0"/>
              </a:rPr>
              <a:t>May 2023</a:t>
            </a:r>
          </a:p>
          <a:p>
            <a:pPr marL="177800" marR="0" lvl="0" indent="-177800">
              <a:spcBef>
                <a:spcPts val="0"/>
              </a:spcBef>
              <a:spcAft>
                <a:spcPts val="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Deploy technical environment for sandbox training – </a:t>
            </a:r>
            <a:r>
              <a:rPr lang="en-US" sz="1400" dirty="0">
                <a:solidFill>
                  <a:srgbClr val="0070C0"/>
                </a:solidFill>
                <a:effectLst/>
                <a:ea typeface="Baskerville Old Face" panose="02020602080505020303" pitchFamily="18" charset="0"/>
                <a:cs typeface="Times New Roman" panose="02020603050405020304" pitchFamily="18" charset="0"/>
              </a:rPr>
              <a:t>June 2023</a:t>
            </a:r>
          </a:p>
          <a:p>
            <a:pPr marL="177800" marR="0" lvl="0" indent="-177800">
              <a:spcBef>
                <a:spcPts val="0"/>
              </a:spcBef>
              <a:spcAft>
                <a:spcPts val="1200"/>
              </a:spcAft>
              <a:buFont typeface="Arial" panose="020B0604020202020204" pitchFamily="34" charset="0"/>
              <a:buChar char="•"/>
            </a:pPr>
            <a:r>
              <a:rPr lang="en-US" sz="1400" dirty="0">
                <a:effectLst/>
                <a:ea typeface="Baskerville Old Face" panose="02020602080505020303" pitchFamily="18" charset="0"/>
                <a:cs typeface="Times New Roman" panose="02020603050405020304" pitchFamily="18" charset="0"/>
              </a:rPr>
              <a:t>System access for Superusers and training –</a:t>
            </a:r>
            <a:r>
              <a:rPr lang="en-US" sz="1400" dirty="0">
                <a:solidFill>
                  <a:srgbClr val="FF0000"/>
                </a:solidFill>
                <a:effectLst/>
                <a:ea typeface="Baskerville Old Face" panose="02020602080505020303" pitchFamily="18" charset="0"/>
                <a:cs typeface="Times New Roman" panose="02020603050405020304" pitchFamily="18" charset="0"/>
              </a:rPr>
              <a:t> </a:t>
            </a:r>
            <a:r>
              <a:rPr lang="en-US" sz="1400" dirty="0">
                <a:solidFill>
                  <a:srgbClr val="0070C0"/>
                </a:solidFill>
                <a:effectLst/>
                <a:ea typeface="Baskerville Old Face" panose="02020602080505020303" pitchFamily="18" charset="0"/>
                <a:cs typeface="Times New Roman" panose="02020603050405020304" pitchFamily="18" charset="0"/>
              </a:rPr>
              <a:t>Aug 2023</a:t>
            </a:r>
          </a:p>
        </p:txBody>
      </p:sp>
    </p:spTree>
    <p:extLst>
      <p:ext uri="{BB962C8B-B14F-4D97-AF65-F5344CB8AC3E}">
        <p14:creationId xmlns:p14="http://schemas.microsoft.com/office/powerpoint/2010/main" val="412397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3D460D-083C-585E-944A-BD8BB4CF2536}"/>
              </a:ext>
            </a:extLst>
          </p:cNvPr>
          <p:cNvPicPr>
            <a:picLocks noChangeAspect="1"/>
          </p:cNvPicPr>
          <p:nvPr/>
        </p:nvPicPr>
        <p:blipFill>
          <a:blip r:embed="rId2"/>
          <a:stretch>
            <a:fillRect/>
          </a:stretch>
        </p:blipFill>
        <p:spPr>
          <a:xfrm>
            <a:off x="1481555" y="0"/>
            <a:ext cx="9228889" cy="6858000"/>
          </a:xfrm>
          <a:prstGeom prst="rect">
            <a:avLst/>
          </a:prstGeom>
        </p:spPr>
      </p:pic>
    </p:spTree>
    <p:extLst>
      <p:ext uri="{BB962C8B-B14F-4D97-AF65-F5344CB8AC3E}">
        <p14:creationId xmlns:p14="http://schemas.microsoft.com/office/powerpoint/2010/main" val="1863871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613</Words>
  <Application>Microsoft Office PowerPoint</Application>
  <PresentationFormat>Widescreen</PresentationFormat>
  <Paragraphs>53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Courier New</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Riante Narayanan</dc:creator>
  <cp:lastModifiedBy>Riante Narayanan</cp:lastModifiedBy>
  <cp:revision>14</cp:revision>
  <dcterms:created xsi:type="dcterms:W3CDTF">2021-05-25T18:36:21Z</dcterms:created>
  <dcterms:modified xsi:type="dcterms:W3CDTF">2023-05-17T19:57:29Z</dcterms:modified>
</cp:coreProperties>
</file>