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5A11"/>
    <a:srgbClr val="0000FF"/>
    <a:srgbClr val="FFEEB9"/>
    <a:srgbClr val="FFD1D1"/>
    <a:srgbClr val="C9D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00" autoAdjust="0"/>
    <p:restoredTop sz="93792" autoAdjust="0"/>
  </p:normalViewPr>
  <p:slideViewPr>
    <p:cSldViewPr snapToGrid="0">
      <p:cViewPr varScale="1">
        <p:scale>
          <a:sx n="61" d="100"/>
          <a:sy n="61" d="100"/>
        </p:scale>
        <p:origin x="1000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ante Narayanan" userId="0c15cd04-3a31-48e1-8431-20856a6536f1" providerId="ADAL" clId="{65D70B61-85AE-4808-8E91-C4FDBAFF3BAE}"/>
    <pc:docChg chg="undo custSel modSld">
      <pc:chgData name="Riante Narayanan" userId="0c15cd04-3a31-48e1-8431-20856a6536f1" providerId="ADAL" clId="{65D70B61-85AE-4808-8E91-C4FDBAFF3BAE}" dt="2023-07-05T12:02:55.375" v="1836"/>
      <pc:docMkLst>
        <pc:docMk/>
      </pc:docMkLst>
      <pc:sldChg chg="addSp delSp modSp mod">
        <pc:chgData name="Riante Narayanan" userId="0c15cd04-3a31-48e1-8431-20856a6536f1" providerId="ADAL" clId="{65D70B61-85AE-4808-8E91-C4FDBAFF3BAE}" dt="2023-07-05T12:02:42.658" v="1834" actId="14100"/>
        <pc:sldMkLst>
          <pc:docMk/>
          <pc:sldMk cId="4123977243" sldId="256"/>
        </pc:sldMkLst>
        <pc:spChg chg="add del mod">
          <ac:chgData name="Riante Narayanan" userId="0c15cd04-3a31-48e1-8431-20856a6536f1" providerId="ADAL" clId="{65D70B61-85AE-4808-8E91-C4FDBAFF3BAE}" dt="2023-07-05T11:57:47.871" v="1728" actId="478"/>
          <ac:spMkLst>
            <pc:docMk/>
            <pc:sldMk cId="4123977243" sldId="256"/>
            <ac:spMk id="3" creationId="{045838A8-0A85-2BB2-3E5D-CB1E4F8A6416}"/>
          </ac:spMkLst>
        </pc:spChg>
        <pc:spChg chg="add mod">
          <ac:chgData name="Riante Narayanan" userId="0c15cd04-3a31-48e1-8431-20856a6536f1" providerId="ADAL" clId="{65D70B61-85AE-4808-8E91-C4FDBAFF3BAE}" dt="2023-07-05T11:58:19.774" v="1747" actId="571"/>
          <ac:spMkLst>
            <pc:docMk/>
            <pc:sldMk cId="4123977243" sldId="256"/>
            <ac:spMk id="4" creationId="{4A4F45FC-A5EC-7FC7-FE96-136480BA0165}"/>
          </ac:spMkLst>
        </pc:spChg>
        <pc:spChg chg="mod">
          <ac:chgData name="Riante Narayanan" userId="0c15cd04-3a31-48e1-8431-20856a6536f1" providerId="ADAL" clId="{65D70B61-85AE-4808-8E91-C4FDBAFF3BAE}" dt="2023-07-05T12:02:42.658" v="1834" actId="14100"/>
          <ac:spMkLst>
            <pc:docMk/>
            <pc:sldMk cId="4123977243" sldId="256"/>
            <ac:spMk id="10" creationId="{39E1CDD1-E495-1E16-9633-A57F0A7C4EB3}"/>
          </ac:spMkLst>
        </pc:spChg>
        <pc:spChg chg="mod">
          <ac:chgData name="Riante Narayanan" userId="0c15cd04-3a31-48e1-8431-20856a6536f1" providerId="ADAL" clId="{65D70B61-85AE-4808-8E91-C4FDBAFF3BAE}" dt="2023-07-05T12:02:37.278" v="1833" actId="14100"/>
          <ac:spMkLst>
            <pc:docMk/>
            <pc:sldMk cId="4123977243" sldId="256"/>
            <ac:spMk id="12" creationId="{6D245B6E-2A1F-C07F-534B-2507309ABA24}"/>
          </ac:spMkLst>
        </pc:spChg>
        <pc:spChg chg="mod">
          <ac:chgData name="Riante Narayanan" userId="0c15cd04-3a31-48e1-8431-20856a6536f1" providerId="ADAL" clId="{65D70B61-85AE-4808-8E91-C4FDBAFF3BAE}" dt="2023-07-04T14:26:04.035" v="1623" actId="20577"/>
          <ac:spMkLst>
            <pc:docMk/>
            <pc:sldMk cId="4123977243" sldId="256"/>
            <ac:spMk id="24" creationId="{10A634B8-87A5-4A54-87C9-6465A2781390}"/>
          </ac:spMkLst>
        </pc:spChg>
        <pc:spChg chg="mod">
          <ac:chgData name="Riante Narayanan" userId="0c15cd04-3a31-48e1-8431-20856a6536f1" providerId="ADAL" clId="{65D70B61-85AE-4808-8E91-C4FDBAFF3BAE}" dt="2023-07-05T12:01:56.871" v="1820" actId="14100"/>
          <ac:spMkLst>
            <pc:docMk/>
            <pc:sldMk cId="4123977243" sldId="256"/>
            <ac:spMk id="25" creationId="{D93CD60C-E70F-1AE7-F14E-408326B3AD1A}"/>
          </ac:spMkLst>
        </pc:spChg>
        <pc:spChg chg="mod">
          <ac:chgData name="Riante Narayanan" userId="0c15cd04-3a31-48e1-8431-20856a6536f1" providerId="ADAL" clId="{65D70B61-85AE-4808-8E91-C4FDBAFF3BAE}" dt="2023-07-05T11:58:31.486" v="1750" actId="1076"/>
          <ac:spMkLst>
            <pc:docMk/>
            <pc:sldMk cId="4123977243" sldId="256"/>
            <ac:spMk id="26" creationId="{23E93323-222A-4C23-3811-36F5F27CB61F}"/>
          </ac:spMkLst>
        </pc:spChg>
        <pc:spChg chg="mod">
          <ac:chgData name="Riante Narayanan" userId="0c15cd04-3a31-48e1-8431-20856a6536f1" providerId="ADAL" clId="{65D70B61-85AE-4808-8E91-C4FDBAFF3BAE}" dt="2023-07-05T12:01:48.541" v="1818" actId="113"/>
          <ac:spMkLst>
            <pc:docMk/>
            <pc:sldMk cId="4123977243" sldId="256"/>
            <ac:spMk id="28" creationId="{4EC02902-DAA2-0DBC-2AD1-03855CD7EA90}"/>
          </ac:spMkLst>
        </pc:spChg>
        <pc:spChg chg="mod">
          <ac:chgData name="Riante Narayanan" userId="0c15cd04-3a31-48e1-8431-20856a6536f1" providerId="ADAL" clId="{65D70B61-85AE-4808-8E91-C4FDBAFF3BAE}" dt="2023-07-05T12:02:24.443" v="1832" actId="1035"/>
          <ac:spMkLst>
            <pc:docMk/>
            <pc:sldMk cId="4123977243" sldId="256"/>
            <ac:spMk id="29" creationId="{35C28A10-890C-564D-41CD-D1A94281CE16}"/>
          </ac:spMkLst>
        </pc:spChg>
        <pc:spChg chg="mod">
          <ac:chgData name="Riante Narayanan" userId="0c15cd04-3a31-48e1-8431-20856a6536f1" providerId="ADAL" clId="{65D70B61-85AE-4808-8E91-C4FDBAFF3BAE}" dt="2023-07-05T12:02:24.443" v="1832" actId="1035"/>
          <ac:spMkLst>
            <pc:docMk/>
            <pc:sldMk cId="4123977243" sldId="256"/>
            <ac:spMk id="30" creationId="{DF5CB53C-0019-0381-2CE7-F77643C9E511}"/>
          </ac:spMkLst>
        </pc:spChg>
        <pc:spChg chg="mod">
          <ac:chgData name="Riante Narayanan" userId="0c15cd04-3a31-48e1-8431-20856a6536f1" providerId="ADAL" clId="{65D70B61-85AE-4808-8E91-C4FDBAFF3BAE}" dt="2023-07-05T12:02:24.443" v="1832" actId="1035"/>
          <ac:spMkLst>
            <pc:docMk/>
            <pc:sldMk cId="4123977243" sldId="256"/>
            <ac:spMk id="31" creationId="{3A674E04-749A-C763-4C25-83C55AA3C707}"/>
          </ac:spMkLst>
        </pc:spChg>
        <pc:spChg chg="mod">
          <ac:chgData name="Riante Narayanan" userId="0c15cd04-3a31-48e1-8431-20856a6536f1" providerId="ADAL" clId="{65D70B61-85AE-4808-8E91-C4FDBAFF3BAE}" dt="2023-07-05T12:02:24.443" v="1832" actId="1035"/>
          <ac:spMkLst>
            <pc:docMk/>
            <pc:sldMk cId="4123977243" sldId="256"/>
            <ac:spMk id="32" creationId="{A592704C-5550-FFE2-8203-CFCF0AFF2D06}"/>
          </ac:spMkLst>
        </pc:spChg>
        <pc:spChg chg="mod">
          <ac:chgData name="Riante Narayanan" userId="0c15cd04-3a31-48e1-8431-20856a6536f1" providerId="ADAL" clId="{65D70B61-85AE-4808-8E91-C4FDBAFF3BAE}" dt="2023-07-05T12:02:24.443" v="1832" actId="1035"/>
          <ac:spMkLst>
            <pc:docMk/>
            <pc:sldMk cId="4123977243" sldId="256"/>
            <ac:spMk id="33" creationId="{572ADB11-133C-E54E-A63F-EDA657F2E5D3}"/>
          </ac:spMkLst>
        </pc:spChg>
        <pc:spChg chg="mod">
          <ac:chgData name="Riante Narayanan" userId="0c15cd04-3a31-48e1-8431-20856a6536f1" providerId="ADAL" clId="{65D70B61-85AE-4808-8E91-C4FDBAFF3BAE}" dt="2023-07-05T12:02:24.443" v="1832" actId="1035"/>
          <ac:spMkLst>
            <pc:docMk/>
            <pc:sldMk cId="4123977243" sldId="256"/>
            <ac:spMk id="36" creationId="{B8E5A309-9A18-51F6-8A2E-37C8B1B1719F}"/>
          </ac:spMkLst>
        </pc:spChg>
        <pc:spChg chg="mod">
          <ac:chgData name="Riante Narayanan" userId="0c15cd04-3a31-48e1-8431-20856a6536f1" providerId="ADAL" clId="{65D70B61-85AE-4808-8E91-C4FDBAFF3BAE}" dt="2023-07-05T12:02:24.443" v="1832" actId="1035"/>
          <ac:spMkLst>
            <pc:docMk/>
            <pc:sldMk cId="4123977243" sldId="256"/>
            <ac:spMk id="39" creationId="{B818A3DF-4D1F-9D6C-552D-03DC905A45C7}"/>
          </ac:spMkLst>
        </pc:spChg>
        <pc:spChg chg="mod">
          <ac:chgData name="Riante Narayanan" userId="0c15cd04-3a31-48e1-8431-20856a6536f1" providerId="ADAL" clId="{65D70B61-85AE-4808-8E91-C4FDBAFF3BAE}" dt="2023-07-05T12:02:24.443" v="1832" actId="1035"/>
          <ac:spMkLst>
            <pc:docMk/>
            <pc:sldMk cId="4123977243" sldId="256"/>
            <ac:spMk id="43" creationId="{AE1F3119-E614-502A-6E5D-6FAF2ACBFD93}"/>
          </ac:spMkLst>
        </pc:spChg>
        <pc:spChg chg="mod">
          <ac:chgData name="Riante Narayanan" userId="0c15cd04-3a31-48e1-8431-20856a6536f1" providerId="ADAL" clId="{65D70B61-85AE-4808-8E91-C4FDBAFF3BAE}" dt="2023-07-05T12:02:24.443" v="1832" actId="1035"/>
          <ac:spMkLst>
            <pc:docMk/>
            <pc:sldMk cId="4123977243" sldId="256"/>
            <ac:spMk id="44" creationId="{22C6E269-8B38-238E-36A5-618BBE1682B6}"/>
          </ac:spMkLst>
        </pc:spChg>
        <pc:picChg chg="mod">
          <ac:chgData name="Riante Narayanan" userId="0c15cd04-3a31-48e1-8431-20856a6536f1" providerId="ADAL" clId="{65D70B61-85AE-4808-8E91-C4FDBAFF3BAE}" dt="2023-07-05T12:02:24.443" v="1832" actId="1035"/>
          <ac:picMkLst>
            <pc:docMk/>
            <pc:sldMk cId="4123977243" sldId="256"/>
            <ac:picMk id="41" creationId="{9CC40C69-56D8-6AB7-B0F2-C68A88CED29C}"/>
          </ac:picMkLst>
        </pc:picChg>
      </pc:sldChg>
      <pc:sldChg chg="addSp delSp mod">
        <pc:chgData name="Riante Narayanan" userId="0c15cd04-3a31-48e1-8431-20856a6536f1" providerId="ADAL" clId="{65D70B61-85AE-4808-8E91-C4FDBAFF3BAE}" dt="2023-07-05T12:02:55.375" v="1836"/>
        <pc:sldMkLst>
          <pc:docMk/>
          <pc:sldMk cId="2361711427" sldId="257"/>
        </pc:sldMkLst>
        <pc:picChg chg="add del">
          <ac:chgData name="Riante Narayanan" userId="0c15cd04-3a31-48e1-8431-20856a6536f1" providerId="ADAL" clId="{65D70B61-85AE-4808-8E91-C4FDBAFF3BAE}" dt="2023-07-05T12:02:53.357" v="1835" actId="478"/>
          <ac:picMkLst>
            <pc:docMk/>
            <pc:sldMk cId="2361711427" sldId="257"/>
            <ac:picMk id="2" creationId="{A9C63D81-4E43-EC55-F948-B0360141A741}"/>
          </ac:picMkLst>
        </pc:picChg>
        <pc:picChg chg="add">
          <ac:chgData name="Riante Narayanan" userId="0c15cd04-3a31-48e1-8431-20856a6536f1" providerId="ADAL" clId="{65D70B61-85AE-4808-8E91-C4FDBAFF3BAE}" dt="2023-07-05T12:02:55.375" v="1836"/>
          <ac:picMkLst>
            <pc:docMk/>
            <pc:sldMk cId="2361711427" sldId="257"/>
            <ac:picMk id="3" creationId="{66688808-E52D-A5E2-EB6D-53AB72825286}"/>
          </ac:picMkLst>
        </pc:picChg>
        <pc:picChg chg="del">
          <ac:chgData name="Riante Narayanan" userId="0c15cd04-3a31-48e1-8431-20856a6536f1" providerId="ADAL" clId="{65D70B61-85AE-4808-8E91-C4FDBAFF3BAE}" dt="2023-07-04T14:28:55.175" v="1687" actId="478"/>
          <ac:picMkLst>
            <pc:docMk/>
            <pc:sldMk cId="2361711427" sldId="257"/>
            <ac:picMk id="9" creationId="{DC2603DC-DE8A-E920-3283-1FFBDFCDF42B}"/>
          </ac:picMkLst>
        </pc:picChg>
      </pc:sldChg>
    </pc:docChg>
  </pc:docChgLst>
  <pc:docChgLst>
    <pc:chgData name="Riante Narayanan" userId="0c15cd04-3a31-48e1-8431-20856a6536f1" providerId="ADAL" clId="{47D97BC7-D626-424B-BDEF-FE08E64C329A}"/>
    <pc:docChg chg="undo redo custSel modSld">
      <pc:chgData name="Riante Narayanan" userId="0c15cd04-3a31-48e1-8431-20856a6536f1" providerId="ADAL" clId="{47D97BC7-D626-424B-BDEF-FE08E64C329A}" dt="2023-08-08T12:51:39.473" v="3211"/>
      <pc:docMkLst>
        <pc:docMk/>
      </pc:docMkLst>
      <pc:sldChg chg="addSp delSp modSp mod">
        <pc:chgData name="Riante Narayanan" userId="0c15cd04-3a31-48e1-8431-20856a6536f1" providerId="ADAL" clId="{47D97BC7-D626-424B-BDEF-FE08E64C329A}" dt="2023-08-08T12:51:30.266" v="3209" actId="1035"/>
        <pc:sldMkLst>
          <pc:docMk/>
          <pc:sldMk cId="4123977243" sldId="256"/>
        </pc:sldMkLst>
        <pc:spChg chg="add mod">
          <ac:chgData name="Riante Narayanan" userId="0c15cd04-3a31-48e1-8431-20856a6536f1" providerId="ADAL" clId="{47D97BC7-D626-424B-BDEF-FE08E64C329A}" dt="2023-08-08T12:47:42.911" v="3048" actId="1035"/>
          <ac:spMkLst>
            <pc:docMk/>
            <pc:sldMk cId="4123977243" sldId="256"/>
            <ac:spMk id="5" creationId="{7DFAAEB9-3115-FF0A-2455-FA5B73741EB4}"/>
          </ac:spMkLst>
        </pc:spChg>
        <pc:spChg chg="add mod">
          <ac:chgData name="Riante Narayanan" userId="0c15cd04-3a31-48e1-8431-20856a6536f1" providerId="ADAL" clId="{47D97BC7-D626-424B-BDEF-FE08E64C329A}" dt="2023-08-08T12:47:42.911" v="3048" actId="1035"/>
          <ac:spMkLst>
            <pc:docMk/>
            <pc:sldMk cId="4123977243" sldId="256"/>
            <ac:spMk id="6" creationId="{6F745C88-0C8D-BFCD-9E64-4163E792E5B4}"/>
          </ac:spMkLst>
        </pc:spChg>
        <pc:spChg chg="mod">
          <ac:chgData name="Riante Narayanan" userId="0c15cd04-3a31-48e1-8431-20856a6536f1" providerId="ADAL" clId="{47D97BC7-D626-424B-BDEF-FE08E64C329A}" dt="2023-08-08T12:50:36.094" v="3145" actId="14100"/>
          <ac:spMkLst>
            <pc:docMk/>
            <pc:sldMk cId="4123977243" sldId="256"/>
            <ac:spMk id="10" creationId="{39E1CDD1-E495-1E16-9633-A57F0A7C4EB3}"/>
          </ac:spMkLst>
        </pc:spChg>
        <pc:spChg chg="mod">
          <ac:chgData name="Riante Narayanan" userId="0c15cd04-3a31-48e1-8431-20856a6536f1" providerId="ADAL" clId="{47D97BC7-D626-424B-BDEF-FE08E64C329A}" dt="2023-08-08T12:48:18.053" v="3083" actId="14100"/>
          <ac:spMkLst>
            <pc:docMk/>
            <pc:sldMk cId="4123977243" sldId="256"/>
            <ac:spMk id="12" creationId="{6D245B6E-2A1F-C07F-534B-2507309ABA24}"/>
          </ac:spMkLst>
        </pc:spChg>
        <pc:spChg chg="mod">
          <ac:chgData name="Riante Narayanan" userId="0c15cd04-3a31-48e1-8431-20856a6536f1" providerId="ADAL" clId="{47D97BC7-D626-424B-BDEF-FE08E64C329A}" dt="2023-08-08T10:04:05.899" v="2486" actId="14100"/>
          <ac:spMkLst>
            <pc:docMk/>
            <pc:sldMk cId="4123977243" sldId="256"/>
            <ac:spMk id="24" creationId="{10A634B8-87A5-4A54-87C9-6465A2781390}"/>
          </ac:spMkLst>
        </pc:spChg>
        <pc:spChg chg="mod">
          <ac:chgData name="Riante Narayanan" userId="0c15cd04-3a31-48e1-8431-20856a6536f1" providerId="ADAL" clId="{47D97BC7-D626-424B-BDEF-FE08E64C329A}" dt="2023-08-08T10:04:44.581" v="2497" actId="14100"/>
          <ac:spMkLst>
            <pc:docMk/>
            <pc:sldMk cId="4123977243" sldId="256"/>
            <ac:spMk id="25" creationId="{D93CD60C-E70F-1AE7-F14E-408326B3AD1A}"/>
          </ac:spMkLst>
        </pc:spChg>
        <pc:spChg chg="mod">
          <ac:chgData name="Riante Narayanan" userId="0c15cd04-3a31-48e1-8431-20856a6536f1" providerId="ADAL" clId="{47D97BC7-D626-424B-BDEF-FE08E64C329A}" dt="2023-08-08T10:04:44.581" v="2497" actId="14100"/>
          <ac:spMkLst>
            <pc:docMk/>
            <pc:sldMk cId="4123977243" sldId="256"/>
            <ac:spMk id="26" creationId="{23E93323-222A-4C23-3811-36F5F27CB61F}"/>
          </ac:spMkLst>
        </pc:spChg>
        <pc:spChg chg="mod">
          <ac:chgData name="Riante Narayanan" userId="0c15cd04-3a31-48e1-8431-20856a6536f1" providerId="ADAL" clId="{47D97BC7-D626-424B-BDEF-FE08E64C329A}" dt="2023-08-08T09:32:57.244" v="979" actId="113"/>
          <ac:spMkLst>
            <pc:docMk/>
            <pc:sldMk cId="4123977243" sldId="256"/>
            <ac:spMk id="28" creationId="{4EC02902-DAA2-0DBC-2AD1-03855CD7EA90}"/>
          </ac:spMkLst>
        </pc:spChg>
        <pc:spChg chg="mod">
          <ac:chgData name="Riante Narayanan" userId="0c15cd04-3a31-48e1-8431-20856a6536f1" providerId="ADAL" clId="{47D97BC7-D626-424B-BDEF-FE08E64C329A}" dt="2023-08-08T12:47:31.937" v="3036" actId="14100"/>
          <ac:spMkLst>
            <pc:docMk/>
            <pc:sldMk cId="4123977243" sldId="256"/>
            <ac:spMk id="29" creationId="{35C28A10-890C-564D-41CD-D1A94281CE16}"/>
          </ac:spMkLst>
        </pc:spChg>
        <pc:spChg chg="mod">
          <ac:chgData name="Riante Narayanan" userId="0c15cd04-3a31-48e1-8431-20856a6536f1" providerId="ADAL" clId="{47D97BC7-D626-424B-BDEF-FE08E64C329A}" dt="2023-08-08T12:47:35.182" v="3037" actId="14100"/>
          <ac:spMkLst>
            <pc:docMk/>
            <pc:sldMk cId="4123977243" sldId="256"/>
            <ac:spMk id="31" creationId="{3A674E04-749A-C763-4C25-83C55AA3C707}"/>
          </ac:spMkLst>
        </pc:spChg>
        <pc:spChg chg="mod">
          <ac:chgData name="Riante Narayanan" userId="0c15cd04-3a31-48e1-8431-20856a6536f1" providerId="ADAL" clId="{47D97BC7-D626-424B-BDEF-FE08E64C329A}" dt="2023-08-08T10:04:51.509" v="2498" actId="14100"/>
          <ac:spMkLst>
            <pc:docMk/>
            <pc:sldMk cId="4123977243" sldId="256"/>
            <ac:spMk id="32" creationId="{A592704C-5550-FFE2-8203-CFCF0AFF2D06}"/>
          </ac:spMkLst>
        </pc:spChg>
        <pc:spChg chg="mod">
          <ac:chgData name="Riante Narayanan" userId="0c15cd04-3a31-48e1-8431-20856a6536f1" providerId="ADAL" clId="{47D97BC7-D626-424B-BDEF-FE08E64C329A}" dt="2023-08-08T12:45:40.812" v="3010" actId="20577"/>
          <ac:spMkLst>
            <pc:docMk/>
            <pc:sldMk cId="4123977243" sldId="256"/>
            <ac:spMk id="33" creationId="{572ADB11-133C-E54E-A63F-EDA657F2E5D3}"/>
          </ac:spMkLst>
        </pc:spChg>
        <pc:spChg chg="mod">
          <ac:chgData name="Riante Narayanan" userId="0c15cd04-3a31-48e1-8431-20856a6536f1" providerId="ADAL" clId="{47D97BC7-D626-424B-BDEF-FE08E64C329A}" dt="2023-08-08T12:47:59.418" v="3071" actId="1035"/>
          <ac:spMkLst>
            <pc:docMk/>
            <pc:sldMk cId="4123977243" sldId="256"/>
            <ac:spMk id="36" creationId="{B8E5A309-9A18-51F6-8A2E-37C8B1B1719F}"/>
          </ac:spMkLst>
        </pc:spChg>
        <pc:spChg chg="mod">
          <ac:chgData name="Riante Narayanan" userId="0c15cd04-3a31-48e1-8431-20856a6536f1" providerId="ADAL" clId="{47D97BC7-D626-424B-BDEF-FE08E64C329A}" dt="2023-08-08T12:47:59.418" v="3071" actId="1035"/>
          <ac:spMkLst>
            <pc:docMk/>
            <pc:sldMk cId="4123977243" sldId="256"/>
            <ac:spMk id="39" creationId="{B818A3DF-4D1F-9D6C-552D-03DC905A45C7}"/>
          </ac:spMkLst>
        </pc:spChg>
        <pc:spChg chg="mod">
          <ac:chgData name="Riante Narayanan" userId="0c15cd04-3a31-48e1-8431-20856a6536f1" providerId="ADAL" clId="{47D97BC7-D626-424B-BDEF-FE08E64C329A}" dt="2023-08-08T12:51:25.245" v="3198" actId="14100"/>
          <ac:spMkLst>
            <pc:docMk/>
            <pc:sldMk cId="4123977243" sldId="256"/>
            <ac:spMk id="43" creationId="{AE1F3119-E614-502A-6E5D-6FAF2ACBFD93}"/>
          </ac:spMkLst>
        </pc:spChg>
        <pc:spChg chg="mod">
          <ac:chgData name="Riante Narayanan" userId="0c15cd04-3a31-48e1-8431-20856a6536f1" providerId="ADAL" clId="{47D97BC7-D626-424B-BDEF-FE08E64C329A}" dt="2023-08-08T12:45:50.826" v="3011" actId="20577"/>
          <ac:spMkLst>
            <pc:docMk/>
            <pc:sldMk cId="4123977243" sldId="256"/>
            <ac:spMk id="44" creationId="{22C6E269-8B38-238E-36A5-618BBE1682B6}"/>
          </ac:spMkLst>
        </pc:spChg>
        <pc:graphicFrameChg chg="add del mod modGraphic">
          <ac:chgData name="Riante Narayanan" userId="0c15cd04-3a31-48e1-8431-20856a6536f1" providerId="ADAL" clId="{47D97BC7-D626-424B-BDEF-FE08E64C329A}" dt="2023-08-08T08:10:05.830" v="21" actId="3680"/>
          <ac:graphicFrameMkLst>
            <pc:docMk/>
            <pc:sldMk cId="4123977243" sldId="256"/>
            <ac:graphicFrameMk id="2" creationId="{0869318E-BDCD-65BB-4977-18EC829267F8}"/>
          </ac:graphicFrameMkLst>
        </pc:graphicFrameChg>
        <pc:graphicFrameChg chg="add del">
          <ac:chgData name="Riante Narayanan" userId="0c15cd04-3a31-48e1-8431-20856a6536f1" providerId="ADAL" clId="{47D97BC7-D626-424B-BDEF-FE08E64C329A}" dt="2023-08-08T08:11:00.657" v="23" actId="478"/>
          <ac:graphicFrameMkLst>
            <pc:docMk/>
            <pc:sldMk cId="4123977243" sldId="256"/>
            <ac:graphicFrameMk id="3" creationId="{3608BEBE-8E56-17CD-203E-97D899621682}"/>
          </ac:graphicFrameMkLst>
        </pc:graphicFrameChg>
        <pc:picChg chg="add del mod">
          <ac:chgData name="Riante Narayanan" userId="0c15cd04-3a31-48e1-8431-20856a6536f1" providerId="ADAL" clId="{47D97BC7-D626-424B-BDEF-FE08E64C329A}" dt="2023-08-08T09:30:56.613" v="971" actId="478"/>
          <ac:picMkLst>
            <pc:docMk/>
            <pc:sldMk cId="4123977243" sldId="256"/>
            <ac:picMk id="4" creationId="{8D7B3071-FC23-1EA9-A59B-2AAB9E22E9D0}"/>
          </ac:picMkLst>
        </pc:picChg>
        <pc:picChg chg="add mod">
          <ac:chgData name="Riante Narayanan" userId="0c15cd04-3a31-48e1-8431-20856a6536f1" providerId="ADAL" clId="{47D97BC7-D626-424B-BDEF-FE08E64C329A}" dt="2023-08-08T12:47:42.911" v="3048" actId="1035"/>
          <ac:picMkLst>
            <pc:docMk/>
            <pc:sldMk cId="4123977243" sldId="256"/>
            <ac:picMk id="7" creationId="{CF27A4ED-565E-2B36-6743-A44FA1D494AB}"/>
          </ac:picMkLst>
        </pc:picChg>
        <pc:picChg chg="mod">
          <ac:chgData name="Riante Narayanan" userId="0c15cd04-3a31-48e1-8431-20856a6536f1" providerId="ADAL" clId="{47D97BC7-D626-424B-BDEF-FE08E64C329A}" dt="2023-08-08T10:04:02.470" v="2485" actId="1038"/>
          <ac:picMkLst>
            <pc:docMk/>
            <pc:sldMk cId="4123977243" sldId="256"/>
            <ac:picMk id="13" creationId="{9841CABD-7C93-1085-BC43-D9E6C801EBA0}"/>
          </ac:picMkLst>
        </pc:picChg>
        <pc:picChg chg="mod">
          <ac:chgData name="Riante Narayanan" userId="0c15cd04-3a31-48e1-8431-20856a6536f1" providerId="ADAL" clId="{47D97BC7-D626-424B-BDEF-FE08E64C329A}" dt="2023-08-08T10:04:02.470" v="2485" actId="1038"/>
          <ac:picMkLst>
            <pc:docMk/>
            <pc:sldMk cId="4123977243" sldId="256"/>
            <ac:picMk id="21" creationId="{908C5545-430F-9F2A-AFD3-545EF85064D2}"/>
          </ac:picMkLst>
        </pc:picChg>
        <pc:picChg chg="mod">
          <ac:chgData name="Riante Narayanan" userId="0c15cd04-3a31-48e1-8431-20856a6536f1" providerId="ADAL" clId="{47D97BC7-D626-424B-BDEF-FE08E64C329A}" dt="2023-08-08T12:51:30.266" v="3209" actId="1035"/>
          <ac:picMkLst>
            <pc:docMk/>
            <pc:sldMk cId="4123977243" sldId="256"/>
            <ac:picMk id="41" creationId="{9CC40C69-56D8-6AB7-B0F2-C68A88CED29C}"/>
          </ac:picMkLst>
        </pc:picChg>
      </pc:sldChg>
      <pc:sldChg chg="addSp delSp mod">
        <pc:chgData name="Riante Narayanan" userId="0c15cd04-3a31-48e1-8431-20856a6536f1" providerId="ADAL" clId="{47D97BC7-D626-424B-BDEF-FE08E64C329A}" dt="2023-08-08T12:51:39.473" v="3211"/>
        <pc:sldMkLst>
          <pc:docMk/>
          <pc:sldMk cId="2361711427" sldId="257"/>
        </pc:sldMkLst>
        <pc:picChg chg="add del">
          <ac:chgData name="Riante Narayanan" userId="0c15cd04-3a31-48e1-8431-20856a6536f1" providerId="ADAL" clId="{47D97BC7-D626-424B-BDEF-FE08E64C329A}" dt="2023-08-08T10:06:18.771" v="2515" actId="478"/>
          <ac:picMkLst>
            <pc:docMk/>
            <pc:sldMk cId="2361711427" sldId="257"/>
            <ac:picMk id="2" creationId="{AD1C04BB-AEDD-21DC-7A80-0387F805783F}"/>
          </ac:picMkLst>
        </pc:picChg>
        <pc:picChg chg="del">
          <ac:chgData name="Riante Narayanan" userId="0c15cd04-3a31-48e1-8431-20856a6536f1" providerId="ADAL" clId="{47D97BC7-D626-424B-BDEF-FE08E64C329A}" dt="2023-08-08T10:00:04.061" v="2460" actId="478"/>
          <ac:picMkLst>
            <pc:docMk/>
            <pc:sldMk cId="2361711427" sldId="257"/>
            <ac:picMk id="3" creationId="{66688808-E52D-A5E2-EB6D-53AB72825286}"/>
          </ac:picMkLst>
        </pc:picChg>
        <pc:picChg chg="add del">
          <ac:chgData name="Riante Narayanan" userId="0c15cd04-3a31-48e1-8431-20856a6536f1" providerId="ADAL" clId="{47D97BC7-D626-424B-BDEF-FE08E64C329A}" dt="2023-08-08T12:39:22.269" v="2668" actId="478"/>
          <ac:picMkLst>
            <pc:docMk/>
            <pc:sldMk cId="2361711427" sldId="257"/>
            <ac:picMk id="4" creationId="{4E4F879C-E48F-9A57-ECE3-E4A8B85FF82B}"/>
          </ac:picMkLst>
        </pc:picChg>
        <pc:picChg chg="add del">
          <ac:chgData name="Riante Narayanan" userId="0c15cd04-3a31-48e1-8431-20856a6536f1" providerId="ADAL" clId="{47D97BC7-D626-424B-BDEF-FE08E64C329A}" dt="2023-08-08T12:50:47.634" v="3146" actId="478"/>
          <ac:picMkLst>
            <pc:docMk/>
            <pc:sldMk cId="2361711427" sldId="257"/>
            <ac:picMk id="5" creationId="{6FE0CC99-1704-8598-858C-4DF3C49D9C0E}"/>
          </ac:picMkLst>
        </pc:picChg>
        <pc:picChg chg="add del">
          <ac:chgData name="Riante Narayanan" userId="0c15cd04-3a31-48e1-8431-20856a6536f1" providerId="ADAL" clId="{47D97BC7-D626-424B-BDEF-FE08E64C329A}" dt="2023-08-08T12:51:37.449" v="3210" actId="478"/>
          <ac:picMkLst>
            <pc:docMk/>
            <pc:sldMk cId="2361711427" sldId="257"/>
            <ac:picMk id="6" creationId="{F5FD66AC-F271-3E8D-C193-A33A51663BD1}"/>
          </ac:picMkLst>
        </pc:picChg>
        <pc:picChg chg="add">
          <ac:chgData name="Riante Narayanan" userId="0c15cd04-3a31-48e1-8431-20856a6536f1" providerId="ADAL" clId="{47D97BC7-D626-424B-BDEF-FE08E64C329A}" dt="2023-08-08T12:51:39.473" v="3211"/>
          <ac:picMkLst>
            <pc:docMk/>
            <pc:sldMk cId="2361711427" sldId="257"/>
            <ac:picMk id="7" creationId="{D4F351EC-6366-1EC7-C702-16D413EAC65B}"/>
          </ac:picMkLst>
        </pc:picChg>
      </pc:sldChg>
    </pc:docChg>
  </pc:docChgLst>
  <pc:docChgLst>
    <pc:chgData name="Riante Narayanan" userId="0c15cd04-3a31-48e1-8431-20856a6536f1" providerId="ADAL" clId="{5E7794E7-7DAC-410A-BC7B-DDE36C60396D}"/>
    <pc:docChg chg="modSld">
      <pc:chgData name="Riante Narayanan" userId="0c15cd04-3a31-48e1-8431-20856a6536f1" providerId="ADAL" clId="{5E7794E7-7DAC-410A-BC7B-DDE36C60396D}" dt="2023-08-31T13:22:31.343" v="0" actId="1076"/>
      <pc:docMkLst>
        <pc:docMk/>
      </pc:docMkLst>
      <pc:sldChg chg="modSp mod">
        <pc:chgData name="Riante Narayanan" userId="0c15cd04-3a31-48e1-8431-20856a6536f1" providerId="ADAL" clId="{5E7794E7-7DAC-410A-BC7B-DDE36C60396D}" dt="2023-08-31T13:22:31.343" v="0" actId="1076"/>
        <pc:sldMkLst>
          <pc:docMk/>
          <pc:sldMk cId="4123977243" sldId="256"/>
        </pc:sldMkLst>
        <pc:spChg chg="mod">
          <ac:chgData name="Riante Narayanan" userId="0c15cd04-3a31-48e1-8431-20856a6536f1" providerId="ADAL" clId="{5E7794E7-7DAC-410A-BC7B-DDE36C60396D}" dt="2023-08-31T13:22:31.343" v="0" actId="1076"/>
          <ac:spMkLst>
            <pc:docMk/>
            <pc:sldMk cId="4123977243" sldId="256"/>
            <ac:spMk id="26" creationId="{23E93323-222A-4C23-3811-36F5F27CB61F}"/>
          </ac:spMkLst>
        </pc:spChg>
      </pc:sldChg>
    </pc:docChg>
  </pc:docChgLst>
  <pc:docChgLst>
    <pc:chgData name="Riante Narayanan" userId="0c15cd04-3a31-48e1-8431-20856a6536f1" providerId="ADAL" clId="{A58E19F6-1396-415C-BE8A-51F3DB4AAF35}"/>
    <pc:docChg chg="undo custSel modSld">
      <pc:chgData name="Riante Narayanan" userId="0c15cd04-3a31-48e1-8431-20856a6536f1" providerId="ADAL" clId="{A58E19F6-1396-415C-BE8A-51F3DB4AAF35}" dt="2023-06-05T11:01:16.635" v="79"/>
      <pc:docMkLst>
        <pc:docMk/>
      </pc:docMkLst>
      <pc:sldChg chg="addSp delSp modSp mod">
        <pc:chgData name="Riante Narayanan" userId="0c15cd04-3a31-48e1-8431-20856a6536f1" providerId="ADAL" clId="{A58E19F6-1396-415C-BE8A-51F3DB4AAF35}" dt="2023-06-05T11:01:08.149" v="77" actId="1036"/>
        <pc:sldMkLst>
          <pc:docMk/>
          <pc:sldMk cId="4123977243" sldId="256"/>
        </pc:sldMkLst>
        <pc:spChg chg="del">
          <ac:chgData name="Riante Narayanan" userId="0c15cd04-3a31-48e1-8431-20856a6536f1" providerId="ADAL" clId="{A58E19F6-1396-415C-BE8A-51F3DB4AAF35}" dt="2023-06-05T10:51:56.110" v="0" actId="478"/>
          <ac:spMkLst>
            <pc:docMk/>
            <pc:sldMk cId="4123977243" sldId="256"/>
            <ac:spMk id="3" creationId="{3F94017E-57D7-1563-A08C-2A58ECC8790A}"/>
          </ac:spMkLst>
        </pc:spChg>
        <pc:spChg chg="del">
          <ac:chgData name="Riante Narayanan" userId="0c15cd04-3a31-48e1-8431-20856a6536f1" providerId="ADAL" clId="{A58E19F6-1396-415C-BE8A-51F3DB4AAF35}" dt="2023-06-05T10:51:56.110" v="0" actId="478"/>
          <ac:spMkLst>
            <pc:docMk/>
            <pc:sldMk cId="4123977243" sldId="256"/>
            <ac:spMk id="5" creationId="{B815DFB3-6522-AE2A-82FF-5A1944F1915D}"/>
          </ac:spMkLst>
        </pc:spChg>
        <pc:spChg chg="del">
          <ac:chgData name="Riante Narayanan" userId="0c15cd04-3a31-48e1-8431-20856a6536f1" providerId="ADAL" clId="{A58E19F6-1396-415C-BE8A-51F3DB4AAF35}" dt="2023-06-05T10:51:56.110" v="0" actId="478"/>
          <ac:spMkLst>
            <pc:docMk/>
            <pc:sldMk cId="4123977243" sldId="256"/>
            <ac:spMk id="6" creationId="{1AA232FD-66A2-9D4D-63C0-07E74479B43E}"/>
          </ac:spMkLst>
        </pc:spChg>
        <pc:spChg chg="add mod">
          <ac:chgData name="Riante Narayanan" userId="0c15cd04-3a31-48e1-8431-20856a6536f1" providerId="ADAL" clId="{A58E19F6-1396-415C-BE8A-51F3DB4AAF35}" dt="2023-06-05T10:51:56.793" v="1"/>
          <ac:spMkLst>
            <pc:docMk/>
            <pc:sldMk cId="4123977243" sldId="256"/>
            <ac:spMk id="10" creationId="{39E1CDD1-E495-1E16-9633-A57F0A7C4EB3}"/>
          </ac:spMkLst>
        </pc:spChg>
        <pc:spChg chg="del">
          <ac:chgData name="Riante Narayanan" userId="0c15cd04-3a31-48e1-8431-20856a6536f1" providerId="ADAL" clId="{A58E19F6-1396-415C-BE8A-51F3DB4AAF35}" dt="2023-06-05T10:51:56.110" v="0" actId="478"/>
          <ac:spMkLst>
            <pc:docMk/>
            <pc:sldMk cId="4123977243" sldId="256"/>
            <ac:spMk id="11" creationId="{C0DE8CBE-7FF9-D7B8-24B1-62F04FD2240B}"/>
          </ac:spMkLst>
        </pc:spChg>
        <pc:spChg chg="add mod">
          <ac:chgData name="Riante Narayanan" userId="0c15cd04-3a31-48e1-8431-20856a6536f1" providerId="ADAL" clId="{A58E19F6-1396-415C-BE8A-51F3DB4AAF35}" dt="2023-06-05T10:51:56.793" v="1"/>
          <ac:spMkLst>
            <pc:docMk/>
            <pc:sldMk cId="4123977243" sldId="256"/>
            <ac:spMk id="12" creationId="{6D245B6E-2A1F-C07F-534B-2507309ABA24}"/>
          </ac:spMkLst>
        </pc:spChg>
        <pc:spChg chg="del">
          <ac:chgData name="Riante Narayanan" userId="0c15cd04-3a31-48e1-8431-20856a6536f1" providerId="ADAL" clId="{A58E19F6-1396-415C-BE8A-51F3DB4AAF35}" dt="2023-06-05T10:51:56.110" v="0" actId="478"/>
          <ac:spMkLst>
            <pc:docMk/>
            <pc:sldMk cId="4123977243" sldId="256"/>
            <ac:spMk id="14" creationId="{0881C357-7BC2-3E6E-A839-84EB88BDC682}"/>
          </ac:spMkLst>
        </pc:spChg>
        <pc:spChg chg="del">
          <ac:chgData name="Riante Narayanan" userId="0c15cd04-3a31-48e1-8431-20856a6536f1" providerId="ADAL" clId="{A58E19F6-1396-415C-BE8A-51F3DB4AAF35}" dt="2023-06-05T10:51:56.110" v="0" actId="478"/>
          <ac:spMkLst>
            <pc:docMk/>
            <pc:sldMk cId="4123977243" sldId="256"/>
            <ac:spMk id="15" creationId="{B091B84D-5641-B4EB-A7EB-B2F55AEA15C9}"/>
          </ac:spMkLst>
        </pc:spChg>
        <pc:spChg chg="del">
          <ac:chgData name="Riante Narayanan" userId="0c15cd04-3a31-48e1-8431-20856a6536f1" providerId="ADAL" clId="{A58E19F6-1396-415C-BE8A-51F3DB4AAF35}" dt="2023-06-05T10:51:56.110" v="0" actId="478"/>
          <ac:spMkLst>
            <pc:docMk/>
            <pc:sldMk cId="4123977243" sldId="256"/>
            <ac:spMk id="16" creationId="{8F8ABD49-D67F-E0BD-79AF-5CE83CE72330}"/>
          </ac:spMkLst>
        </pc:spChg>
        <pc:spChg chg="del">
          <ac:chgData name="Riante Narayanan" userId="0c15cd04-3a31-48e1-8431-20856a6536f1" providerId="ADAL" clId="{A58E19F6-1396-415C-BE8A-51F3DB4AAF35}" dt="2023-06-05T10:51:56.110" v="0" actId="478"/>
          <ac:spMkLst>
            <pc:docMk/>
            <pc:sldMk cId="4123977243" sldId="256"/>
            <ac:spMk id="17" creationId="{68D496D2-494F-41BD-942C-B1FE6AC604DA}"/>
          </ac:spMkLst>
        </pc:spChg>
        <pc:spChg chg="del">
          <ac:chgData name="Riante Narayanan" userId="0c15cd04-3a31-48e1-8431-20856a6536f1" providerId="ADAL" clId="{A58E19F6-1396-415C-BE8A-51F3DB4AAF35}" dt="2023-06-05T10:51:56.110" v="0" actId="478"/>
          <ac:spMkLst>
            <pc:docMk/>
            <pc:sldMk cId="4123977243" sldId="256"/>
            <ac:spMk id="18" creationId="{96E84D7C-750C-42E5-BF81-FED25EC52065}"/>
          </ac:spMkLst>
        </pc:spChg>
        <pc:spChg chg="add mod">
          <ac:chgData name="Riante Narayanan" userId="0c15cd04-3a31-48e1-8431-20856a6536f1" providerId="ADAL" clId="{A58E19F6-1396-415C-BE8A-51F3DB4AAF35}" dt="2023-06-05T10:51:56.793" v="1"/>
          <ac:spMkLst>
            <pc:docMk/>
            <pc:sldMk cId="4123977243" sldId="256"/>
            <ac:spMk id="24" creationId="{10A634B8-87A5-4A54-87C9-6465A2781390}"/>
          </ac:spMkLst>
        </pc:spChg>
        <pc:spChg chg="add mod">
          <ac:chgData name="Riante Narayanan" userId="0c15cd04-3a31-48e1-8431-20856a6536f1" providerId="ADAL" clId="{A58E19F6-1396-415C-BE8A-51F3DB4AAF35}" dt="2023-06-05T10:51:56.793" v="1"/>
          <ac:spMkLst>
            <pc:docMk/>
            <pc:sldMk cId="4123977243" sldId="256"/>
            <ac:spMk id="25" creationId="{D93CD60C-E70F-1AE7-F14E-408326B3AD1A}"/>
          </ac:spMkLst>
        </pc:spChg>
        <pc:spChg chg="add mod">
          <ac:chgData name="Riante Narayanan" userId="0c15cd04-3a31-48e1-8431-20856a6536f1" providerId="ADAL" clId="{A58E19F6-1396-415C-BE8A-51F3DB4AAF35}" dt="2023-06-05T10:51:56.793" v="1"/>
          <ac:spMkLst>
            <pc:docMk/>
            <pc:sldMk cId="4123977243" sldId="256"/>
            <ac:spMk id="26" creationId="{23E93323-222A-4C23-3811-36F5F27CB61F}"/>
          </ac:spMkLst>
        </pc:spChg>
        <pc:spChg chg="del">
          <ac:chgData name="Riante Narayanan" userId="0c15cd04-3a31-48e1-8431-20856a6536f1" providerId="ADAL" clId="{A58E19F6-1396-415C-BE8A-51F3DB4AAF35}" dt="2023-06-05T10:51:56.110" v="0" actId="478"/>
          <ac:spMkLst>
            <pc:docMk/>
            <pc:sldMk cId="4123977243" sldId="256"/>
            <ac:spMk id="27" creationId="{008C4FC8-8FEF-08E2-ABC7-5704FC9F2608}"/>
          </ac:spMkLst>
        </pc:spChg>
        <pc:spChg chg="add mod">
          <ac:chgData name="Riante Narayanan" userId="0c15cd04-3a31-48e1-8431-20856a6536f1" providerId="ADAL" clId="{A58E19F6-1396-415C-BE8A-51F3DB4AAF35}" dt="2023-06-05T10:51:56.793" v="1"/>
          <ac:spMkLst>
            <pc:docMk/>
            <pc:sldMk cId="4123977243" sldId="256"/>
            <ac:spMk id="28" creationId="{4EC02902-DAA2-0DBC-2AD1-03855CD7EA90}"/>
          </ac:spMkLst>
        </pc:spChg>
        <pc:spChg chg="add mod">
          <ac:chgData name="Riante Narayanan" userId="0c15cd04-3a31-48e1-8431-20856a6536f1" providerId="ADAL" clId="{A58E19F6-1396-415C-BE8A-51F3DB4AAF35}" dt="2023-06-05T10:51:56.793" v="1"/>
          <ac:spMkLst>
            <pc:docMk/>
            <pc:sldMk cId="4123977243" sldId="256"/>
            <ac:spMk id="29" creationId="{35C28A10-890C-564D-41CD-D1A94281CE16}"/>
          </ac:spMkLst>
        </pc:spChg>
        <pc:spChg chg="add mod">
          <ac:chgData name="Riante Narayanan" userId="0c15cd04-3a31-48e1-8431-20856a6536f1" providerId="ADAL" clId="{A58E19F6-1396-415C-BE8A-51F3DB4AAF35}" dt="2023-06-05T10:51:56.793" v="1"/>
          <ac:spMkLst>
            <pc:docMk/>
            <pc:sldMk cId="4123977243" sldId="256"/>
            <ac:spMk id="30" creationId="{DF5CB53C-0019-0381-2CE7-F77643C9E511}"/>
          </ac:spMkLst>
        </pc:spChg>
        <pc:spChg chg="add mod">
          <ac:chgData name="Riante Narayanan" userId="0c15cd04-3a31-48e1-8431-20856a6536f1" providerId="ADAL" clId="{A58E19F6-1396-415C-BE8A-51F3DB4AAF35}" dt="2023-06-05T10:58:13.604" v="67" actId="1076"/>
          <ac:spMkLst>
            <pc:docMk/>
            <pc:sldMk cId="4123977243" sldId="256"/>
            <ac:spMk id="31" creationId="{3A674E04-749A-C763-4C25-83C55AA3C707}"/>
          </ac:spMkLst>
        </pc:spChg>
        <pc:spChg chg="add mod">
          <ac:chgData name="Riante Narayanan" userId="0c15cd04-3a31-48e1-8431-20856a6536f1" providerId="ADAL" clId="{A58E19F6-1396-415C-BE8A-51F3DB4AAF35}" dt="2023-06-05T10:51:56.793" v="1"/>
          <ac:spMkLst>
            <pc:docMk/>
            <pc:sldMk cId="4123977243" sldId="256"/>
            <ac:spMk id="32" creationId="{A592704C-5550-FFE2-8203-CFCF0AFF2D06}"/>
          </ac:spMkLst>
        </pc:spChg>
        <pc:spChg chg="add mod">
          <ac:chgData name="Riante Narayanan" userId="0c15cd04-3a31-48e1-8431-20856a6536f1" providerId="ADAL" clId="{A58E19F6-1396-415C-BE8A-51F3DB4AAF35}" dt="2023-06-05T11:01:08.149" v="77" actId="1036"/>
          <ac:spMkLst>
            <pc:docMk/>
            <pc:sldMk cId="4123977243" sldId="256"/>
            <ac:spMk id="33" creationId="{572ADB11-133C-E54E-A63F-EDA657F2E5D3}"/>
          </ac:spMkLst>
        </pc:spChg>
        <pc:spChg chg="del">
          <ac:chgData name="Riante Narayanan" userId="0c15cd04-3a31-48e1-8431-20856a6536f1" providerId="ADAL" clId="{A58E19F6-1396-415C-BE8A-51F3DB4AAF35}" dt="2023-06-05T10:51:56.110" v="0" actId="478"/>
          <ac:spMkLst>
            <pc:docMk/>
            <pc:sldMk cId="4123977243" sldId="256"/>
            <ac:spMk id="34" creationId="{E0AE9AF8-89EB-C119-B116-60A6BE10DD0E}"/>
          </ac:spMkLst>
        </pc:spChg>
        <pc:spChg chg="del">
          <ac:chgData name="Riante Narayanan" userId="0c15cd04-3a31-48e1-8431-20856a6536f1" providerId="ADAL" clId="{A58E19F6-1396-415C-BE8A-51F3DB4AAF35}" dt="2023-06-05T10:51:56.110" v="0" actId="478"/>
          <ac:spMkLst>
            <pc:docMk/>
            <pc:sldMk cId="4123977243" sldId="256"/>
            <ac:spMk id="35" creationId="{EC4B2545-FBB3-F3CE-F097-05AB48B3AD2C}"/>
          </ac:spMkLst>
        </pc:spChg>
        <pc:spChg chg="add mod">
          <ac:chgData name="Riante Narayanan" userId="0c15cd04-3a31-48e1-8431-20856a6536f1" providerId="ADAL" clId="{A58E19F6-1396-415C-BE8A-51F3DB4AAF35}" dt="2023-06-05T10:51:56.793" v="1"/>
          <ac:spMkLst>
            <pc:docMk/>
            <pc:sldMk cId="4123977243" sldId="256"/>
            <ac:spMk id="36" creationId="{B8E5A309-9A18-51F6-8A2E-37C8B1B1719F}"/>
          </ac:spMkLst>
        </pc:spChg>
        <pc:spChg chg="del">
          <ac:chgData name="Riante Narayanan" userId="0c15cd04-3a31-48e1-8431-20856a6536f1" providerId="ADAL" clId="{A58E19F6-1396-415C-BE8A-51F3DB4AAF35}" dt="2023-06-05T10:51:56.110" v="0" actId="478"/>
          <ac:spMkLst>
            <pc:docMk/>
            <pc:sldMk cId="4123977243" sldId="256"/>
            <ac:spMk id="37" creationId="{1A67B981-B8D0-6D0F-1C00-6FE6244A0168}"/>
          </ac:spMkLst>
        </pc:spChg>
        <pc:spChg chg="add mod">
          <ac:chgData name="Riante Narayanan" userId="0c15cd04-3a31-48e1-8431-20856a6536f1" providerId="ADAL" clId="{A58E19F6-1396-415C-BE8A-51F3DB4AAF35}" dt="2023-06-05T10:51:56.793" v="1"/>
          <ac:spMkLst>
            <pc:docMk/>
            <pc:sldMk cId="4123977243" sldId="256"/>
            <ac:spMk id="39" creationId="{B818A3DF-4D1F-9D6C-552D-03DC905A45C7}"/>
          </ac:spMkLst>
        </pc:spChg>
        <pc:spChg chg="del">
          <ac:chgData name="Riante Narayanan" userId="0c15cd04-3a31-48e1-8431-20856a6536f1" providerId="ADAL" clId="{A58E19F6-1396-415C-BE8A-51F3DB4AAF35}" dt="2023-06-05T10:51:56.110" v="0" actId="478"/>
          <ac:spMkLst>
            <pc:docMk/>
            <pc:sldMk cId="4123977243" sldId="256"/>
            <ac:spMk id="40" creationId="{B40580DD-F2E6-E590-EFE7-90C0983CB54C}"/>
          </ac:spMkLst>
        </pc:spChg>
        <pc:spChg chg="del">
          <ac:chgData name="Riante Narayanan" userId="0c15cd04-3a31-48e1-8431-20856a6536f1" providerId="ADAL" clId="{A58E19F6-1396-415C-BE8A-51F3DB4AAF35}" dt="2023-06-05T10:51:56.110" v="0" actId="478"/>
          <ac:spMkLst>
            <pc:docMk/>
            <pc:sldMk cId="4123977243" sldId="256"/>
            <ac:spMk id="42" creationId="{301C1C3F-3495-51F1-1CC2-E3966C70F523}"/>
          </ac:spMkLst>
        </pc:spChg>
        <pc:spChg chg="add mod">
          <ac:chgData name="Riante Narayanan" userId="0c15cd04-3a31-48e1-8431-20856a6536f1" providerId="ADAL" clId="{A58E19F6-1396-415C-BE8A-51F3DB4AAF35}" dt="2023-06-05T10:51:56.793" v="1"/>
          <ac:spMkLst>
            <pc:docMk/>
            <pc:sldMk cId="4123977243" sldId="256"/>
            <ac:spMk id="43" creationId="{AE1F3119-E614-502A-6E5D-6FAF2ACBFD93}"/>
          </ac:spMkLst>
        </pc:spChg>
        <pc:spChg chg="add mod">
          <ac:chgData name="Riante Narayanan" userId="0c15cd04-3a31-48e1-8431-20856a6536f1" providerId="ADAL" clId="{A58E19F6-1396-415C-BE8A-51F3DB4AAF35}" dt="2023-06-05T10:58:14.450" v="68" actId="1076"/>
          <ac:spMkLst>
            <pc:docMk/>
            <pc:sldMk cId="4123977243" sldId="256"/>
            <ac:spMk id="44" creationId="{22C6E269-8B38-238E-36A5-618BBE1682B6}"/>
          </ac:spMkLst>
        </pc:spChg>
        <pc:spChg chg="add mod">
          <ac:chgData name="Riante Narayanan" userId="0c15cd04-3a31-48e1-8431-20856a6536f1" providerId="ADAL" clId="{A58E19F6-1396-415C-BE8A-51F3DB4AAF35}" dt="2023-06-05T10:58:12.514" v="66" actId="571"/>
          <ac:spMkLst>
            <pc:docMk/>
            <pc:sldMk cId="4123977243" sldId="256"/>
            <ac:spMk id="45" creationId="{101F8825-7329-D838-3B6E-81CD56FD8D9D}"/>
          </ac:spMkLst>
        </pc:spChg>
        <pc:picChg chg="add mod">
          <ac:chgData name="Riante Narayanan" userId="0c15cd04-3a31-48e1-8431-20856a6536f1" providerId="ADAL" clId="{A58E19F6-1396-415C-BE8A-51F3DB4AAF35}" dt="2023-06-05T10:51:56.793" v="1"/>
          <ac:picMkLst>
            <pc:docMk/>
            <pc:sldMk cId="4123977243" sldId="256"/>
            <ac:picMk id="13" creationId="{9841CABD-7C93-1085-BC43-D9E6C801EBA0}"/>
          </ac:picMkLst>
        </pc:picChg>
        <pc:picChg chg="add mod">
          <ac:chgData name="Riante Narayanan" userId="0c15cd04-3a31-48e1-8431-20856a6536f1" providerId="ADAL" clId="{A58E19F6-1396-415C-BE8A-51F3DB4AAF35}" dt="2023-06-05T10:51:56.793" v="1"/>
          <ac:picMkLst>
            <pc:docMk/>
            <pc:sldMk cId="4123977243" sldId="256"/>
            <ac:picMk id="19" creationId="{2E93A56A-206B-7FF7-B472-C496523D5397}"/>
          </ac:picMkLst>
        </pc:picChg>
        <pc:picChg chg="del">
          <ac:chgData name="Riante Narayanan" userId="0c15cd04-3a31-48e1-8431-20856a6536f1" providerId="ADAL" clId="{A58E19F6-1396-415C-BE8A-51F3DB4AAF35}" dt="2023-06-05T10:51:56.110" v="0" actId="478"/>
          <ac:picMkLst>
            <pc:docMk/>
            <pc:sldMk cId="4123977243" sldId="256"/>
            <ac:picMk id="20" creationId="{1E5F37DD-5251-4DEA-BEBC-2728D3CB9953}"/>
          </ac:picMkLst>
        </pc:picChg>
        <pc:picChg chg="add mod">
          <ac:chgData name="Riante Narayanan" userId="0c15cd04-3a31-48e1-8431-20856a6536f1" providerId="ADAL" clId="{A58E19F6-1396-415C-BE8A-51F3DB4AAF35}" dt="2023-06-05T10:51:56.793" v="1"/>
          <ac:picMkLst>
            <pc:docMk/>
            <pc:sldMk cId="4123977243" sldId="256"/>
            <ac:picMk id="21" creationId="{908C5545-430F-9F2A-AFD3-545EF85064D2}"/>
          </ac:picMkLst>
        </pc:picChg>
        <pc:picChg chg="del">
          <ac:chgData name="Riante Narayanan" userId="0c15cd04-3a31-48e1-8431-20856a6536f1" providerId="ADAL" clId="{A58E19F6-1396-415C-BE8A-51F3DB4AAF35}" dt="2023-06-05T10:51:56.110" v="0" actId="478"/>
          <ac:picMkLst>
            <pc:docMk/>
            <pc:sldMk cId="4123977243" sldId="256"/>
            <ac:picMk id="22" creationId="{D61A414F-24D6-41DE-A904-9A9B376B7BEE}"/>
          </ac:picMkLst>
        </pc:picChg>
        <pc:picChg chg="del">
          <ac:chgData name="Riante Narayanan" userId="0c15cd04-3a31-48e1-8431-20856a6536f1" providerId="ADAL" clId="{A58E19F6-1396-415C-BE8A-51F3DB4AAF35}" dt="2023-06-05T10:51:56.110" v="0" actId="478"/>
          <ac:picMkLst>
            <pc:docMk/>
            <pc:sldMk cId="4123977243" sldId="256"/>
            <ac:picMk id="23" creationId="{BA7FF4F2-470B-442F-984B-6243BB3F4505}"/>
          </ac:picMkLst>
        </pc:picChg>
        <pc:picChg chg="del">
          <ac:chgData name="Riante Narayanan" userId="0c15cd04-3a31-48e1-8431-20856a6536f1" providerId="ADAL" clId="{A58E19F6-1396-415C-BE8A-51F3DB4AAF35}" dt="2023-06-05T10:51:56.110" v="0" actId="478"/>
          <ac:picMkLst>
            <pc:docMk/>
            <pc:sldMk cId="4123977243" sldId="256"/>
            <ac:picMk id="38" creationId="{014E6F79-5860-0C3D-4B82-F19700E2ED42}"/>
          </ac:picMkLst>
        </pc:picChg>
        <pc:picChg chg="add mod">
          <ac:chgData name="Riante Narayanan" userId="0c15cd04-3a31-48e1-8431-20856a6536f1" providerId="ADAL" clId="{A58E19F6-1396-415C-BE8A-51F3DB4AAF35}" dt="2023-06-05T10:51:56.793" v="1"/>
          <ac:picMkLst>
            <pc:docMk/>
            <pc:sldMk cId="4123977243" sldId="256"/>
            <ac:picMk id="41" creationId="{9CC40C69-56D8-6AB7-B0F2-C68A88CED29C}"/>
          </ac:picMkLst>
        </pc:picChg>
      </pc:sldChg>
      <pc:sldChg chg="addSp delSp mod">
        <pc:chgData name="Riante Narayanan" userId="0c15cd04-3a31-48e1-8431-20856a6536f1" providerId="ADAL" clId="{A58E19F6-1396-415C-BE8A-51F3DB4AAF35}" dt="2023-06-05T11:01:16.635" v="79"/>
        <pc:sldMkLst>
          <pc:docMk/>
          <pc:sldMk cId="2361711427" sldId="257"/>
        </pc:sldMkLst>
        <pc:picChg chg="del">
          <ac:chgData name="Riante Narayanan" userId="0c15cd04-3a31-48e1-8431-20856a6536f1" providerId="ADAL" clId="{A58E19F6-1396-415C-BE8A-51F3DB4AAF35}" dt="2023-06-05T10:58:24.655" v="69" actId="478"/>
          <ac:picMkLst>
            <pc:docMk/>
            <pc:sldMk cId="2361711427" sldId="257"/>
            <ac:picMk id="4" creationId="{1CDAA96C-564B-7C76-C7A4-4F46EC9908E6}"/>
          </ac:picMkLst>
        </pc:picChg>
        <pc:picChg chg="add del">
          <ac:chgData name="Riante Narayanan" userId="0c15cd04-3a31-48e1-8431-20856a6536f1" providerId="ADAL" clId="{A58E19F6-1396-415C-BE8A-51F3DB4AAF35}" dt="2023-06-05T11:00:58.052" v="71" actId="478"/>
          <ac:picMkLst>
            <pc:docMk/>
            <pc:sldMk cId="2361711427" sldId="257"/>
            <ac:picMk id="7" creationId="{333158BF-BA19-4795-6BEA-0893C37E4CA1}"/>
          </ac:picMkLst>
        </pc:picChg>
        <pc:picChg chg="add del">
          <ac:chgData name="Riante Narayanan" userId="0c15cd04-3a31-48e1-8431-20856a6536f1" providerId="ADAL" clId="{A58E19F6-1396-415C-BE8A-51F3DB4AAF35}" dt="2023-06-05T11:01:13.429" v="78" actId="478"/>
          <ac:picMkLst>
            <pc:docMk/>
            <pc:sldMk cId="2361711427" sldId="257"/>
            <ac:picMk id="8" creationId="{DE61054D-7D36-818C-D982-D0EC7B1220A9}"/>
          </ac:picMkLst>
        </pc:picChg>
        <pc:picChg chg="add">
          <ac:chgData name="Riante Narayanan" userId="0c15cd04-3a31-48e1-8431-20856a6536f1" providerId="ADAL" clId="{A58E19F6-1396-415C-BE8A-51F3DB4AAF35}" dt="2023-06-05T11:01:16.635" v="79"/>
          <ac:picMkLst>
            <pc:docMk/>
            <pc:sldMk cId="2361711427" sldId="257"/>
            <ac:picMk id="9" creationId="{DC2603DC-DE8A-E920-3283-1FFBDFCDF42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E6B78-5EF5-4731-97A9-D8E2A397D465}" type="datetimeFigureOut">
              <a:rPr lang="en-ZA" smtClean="0"/>
              <a:t>2023/08/31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F9D94-E118-4027-A9B1-556D098872F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26812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F9D94-E118-4027-A9B1-556D098872FB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67149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4AB-48FA-49FE-97CA-4965DD4F1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D9158-6FCA-44D6-AF51-37651F2AC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E3193-4371-4EF7-AFCA-4EB9AA19F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E150-C46F-448B-AA8C-29C382AC1281}" type="datetimeFigureOut">
              <a:rPr lang="en-ZA" smtClean="0"/>
              <a:t>2023/08/31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4F573-3C8B-48CA-9587-C5F45D388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1914D-C79A-4B66-890C-F908AEF9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4480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ED788-1572-40F2-9454-B0DE70835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05FE67-D1ED-4419-9052-0EA28DF4C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80F34-60DE-4317-9D27-3B40C7F8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E150-C46F-448B-AA8C-29C382AC1281}" type="datetimeFigureOut">
              <a:rPr lang="en-ZA" smtClean="0"/>
              <a:t>2023/08/31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9624E-28F2-4A60-B636-C325A50A6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1399A-BCED-4432-8364-889134BE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995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D31519-D7A2-4F17-8EA1-D26564B999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0260BC-3DB3-43EC-A431-2665CB367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EEA70-9E72-4F7E-B760-D8E794D03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E150-C46F-448B-AA8C-29C382AC1281}" type="datetimeFigureOut">
              <a:rPr lang="en-ZA" smtClean="0"/>
              <a:t>2023/08/31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E7808-AEDB-4F70-AECC-0C99FF94F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0E67D-DFEE-4D1F-A1E3-C6073DA7B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56593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FC3F6-EC50-44C8-9B7D-47C5F1EE8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08866-725B-4392-8616-CCB639000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AA16-2298-45E9-B1BD-046B23138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E150-C46F-448B-AA8C-29C382AC1281}" type="datetimeFigureOut">
              <a:rPr lang="en-ZA" smtClean="0"/>
              <a:t>2023/08/31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BBDFD-059C-446F-9116-AA2FA676B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83767-521D-44D0-8128-B66A9F4E0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4340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66ACC-B024-42D7-AA0E-DC298175A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6EF28-51F0-400F-9A4C-D53D72F91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F0AA-E0BC-4ED9-97B7-71E98DA7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E150-C46F-448B-AA8C-29C382AC1281}" type="datetimeFigureOut">
              <a:rPr lang="en-ZA" smtClean="0"/>
              <a:t>2023/08/31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1BBD6-2D8C-4421-921D-DFCEF69C6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7FE5E-E1E7-44A9-A6A6-865B54D59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84646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434FA-F615-4C63-91FC-0917D3040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F6C6D-5CFE-41EC-A86F-96E16C284A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3D419-AD03-4227-9417-8BF6546FC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CADD5-94C5-473C-B6DF-74F372A28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E150-C46F-448B-AA8C-29C382AC1281}" type="datetimeFigureOut">
              <a:rPr lang="en-ZA" smtClean="0"/>
              <a:t>2023/08/31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7C6D8-E2E5-4445-B234-1D41D185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77A78-D541-4817-89E5-28A553D2C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87742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95FBE-5589-44F3-9053-0C23D1FDC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6B046-CA34-4F3B-83F4-4FD99B6ED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5EC0A0-D89E-4088-A2F7-9AA255E01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D81DC3-C807-4931-BDBB-0833DDA469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45C4EE-AAA0-4E0E-9530-01FA74731C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4FAA13-AA0B-4F08-AA1A-21B8A0B79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E150-C46F-448B-AA8C-29C382AC1281}" type="datetimeFigureOut">
              <a:rPr lang="en-ZA" smtClean="0"/>
              <a:t>2023/08/31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3E0A76-AA46-4DB1-B119-62F9C726D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111C69-A3E2-4C2A-9AA4-5C7D5D60A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401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8284A-612D-488C-87C3-04FEEA44F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B86D4F-A80A-4D2D-A9B5-AAF8C7218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E150-C46F-448B-AA8C-29C382AC1281}" type="datetimeFigureOut">
              <a:rPr lang="en-ZA" smtClean="0"/>
              <a:t>2023/08/31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224AAF-4FE4-45F9-AB12-5A248DCD9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BC7503-0A2B-4DAA-AC61-70FF31199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5153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55FCDE-0EF6-4BCE-BD6E-82D6DA50C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E150-C46F-448B-AA8C-29C382AC1281}" type="datetimeFigureOut">
              <a:rPr lang="en-ZA" smtClean="0"/>
              <a:t>2023/08/31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0009E2-F53E-43F9-8755-A97A16CDF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61AE9-25DB-4A00-83EF-A46FF21AC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2943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E4CC-79A5-4E5E-B8CF-6FB2DA5B9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FA9FC-0717-4DD9-A4B2-955F475C9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785B8-5716-428A-B750-305A9C19F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B1D0A-C37B-4997-926F-86C681E36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E150-C46F-448B-AA8C-29C382AC1281}" type="datetimeFigureOut">
              <a:rPr lang="en-ZA" smtClean="0"/>
              <a:t>2023/08/31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41418-9FF8-48AD-A88F-CE3D4A44E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D4867-EDEC-4537-8150-676BFC078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5533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33AF-4004-4A77-B5C9-9DADAB128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4EB890-083E-421E-A6A7-83FA5619D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2B10F-D8AB-4682-88BC-9491DFC5F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A9FC0-F3A8-441A-ADA1-C592776D1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E150-C46F-448B-AA8C-29C382AC1281}" type="datetimeFigureOut">
              <a:rPr lang="en-ZA" smtClean="0"/>
              <a:t>2023/08/31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BB3C9-3231-46FF-9A97-1037EC203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F703C-09A2-42F0-8AA3-9EECF24CA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8792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064E87-5442-4EE0-9CC6-AA1476BB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11F1E-C2F9-4632-88E8-78258FE24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D3F14-98CB-4E6E-B6C9-9D91A4728B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BE150-C46F-448B-AA8C-29C382AC1281}" type="datetimeFigureOut">
              <a:rPr lang="en-ZA" smtClean="0"/>
              <a:t>2023/08/31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1E641-8869-4F1C-A432-F930D4C52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58520-2BE6-4936-BBBC-A3CDE57DC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6414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1CDD1-E495-1E16-9633-A57F0A7C4EB3}"/>
              </a:ext>
            </a:extLst>
          </p:cNvPr>
          <p:cNvSpPr/>
          <p:nvPr/>
        </p:nvSpPr>
        <p:spPr>
          <a:xfrm>
            <a:off x="-562804" y="-2396359"/>
            <a:ext cx="14885150" cy="190867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245B6E-2A1F-C07F-534B-2507309ABA24}"/>
              </a:ext>
            </a:extLst>
          </p:cNvPr>
          <p:cNvSpPr/>
          <p:nvPr/>
        </p:nvSpPr>
        <p:spPr>
          <a:xfrm>
            <a:off x="-391887" y="-2205204"/>
            <a:ext cx="14507279" cy="18706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41CABD-7C93-1085-BC43-D9E6C801EB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546" b="3230"/>
          <a:stretch/>
        </p:blipFill>
        <p:spPr>
          <a:xfrm>
            <a:off x="11345664" y="-1976041"/>
            <a:ext cx="1448737" cy="789604"/>
          </a:xfrm>
          <a:prstGeom prst="rect">
            <a:avLst/>
          </a:prstGeom>
        </p:spPr>
      </p:pic>
      <p:pic>
        <p:nvPicPr>
          <p:cNvPr id="19" name="Picture 8" descr="Image result for department of basic education logo transparent">
            <a:extLst>
              <a:ext uri="{FF2B5EF4-FFF2-40B4-BE49-F238E27FC236}">
                <a16:creationId xmlns:a16="http://schemas.microsoft.com/office/drawing/2014/main" id="{2E93A56A-206B-7FF7-B472-C496523D5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71" y="-1949525"/>
            <a:ext cx="1915526" cy="73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8C5545-430F-9F2A-AFD3-545EF85064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4401" y="-1959345"/>
            <a:ext cx="1121693" cy="756211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0A634B8-87A5-4A54-87C9-6465A2781390}"/>
              </a:ext>
            </a:extLst>
          </p:cNvPr>
          <p:cNvSpPr/>
          <p:nvPr/>
        </p:nvSpPr>
        <p:spPr>
          <a:xfrm>
            <a:off x="2052065" y="-2019617"/>
            <a:ext cx="9104412" cy="93468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chemeClr val="bg1"/>
                </a:solidFill>
              </a:rPr>
              <a:t>SA-SAMS Modernisation Programme</a:t>
            </a:r>
          </a:p>
          <a:p>
            <a:pPr algn="ctr"/>
            <a:r>
              <a:rPr lang="en-ZA" dirty="0">
                <a:solidFill>
                  <a:schemeClr val="bg1"/>
                </a:solidFill>
              </a:rPr>
              <a:t>Issue 4: Monthly Progress Report as of July 2023</a:t>
            </a:r>
            <a:endParaRPr lang="en-ZA" sz="200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93CD60C-E70F-1AE7-F14E-408326B3AD1A}"/>
              </a:ext>
            </a:extLst>
          </p:cNvPr>
          <p:cNvSpPr/>
          <p:nvPr/>
        </p:nvSpPr>
        <p:spPr>
          <a:xfrm>
            <a:off x="-160259" y="-998454"/>
            <a:ext cx="13991873" cy="2799750"/>
          </a:xfrm>
          <a:prstGeom prst="roundRect">
            <a:avLst>
              <a:gd name="adj" fmla="val 10735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: Top Corners Rounded 25">
            <a:extLst>
              <a:ext uri="{FF2B5EF4-FFF2-40B4-BE49-F238E27FC236}">
                <a16:creationId xmlns:a16="http://schemas.microsoft.com/office/drawing/2014/main" id="{23E93323-222A-4C23-3811-36F5F27CB61F}"/>
              </a:ext>
            </a:extLst>
          </p:cNvPr>
          <p:cNvSpPr/>
          <p:nvPr/>
        </p:nvSpPr>
        <p:spPr>
          <a:xfrm>
            <a:off x="-170299" y="-998454"/>
            <a:ext cx="13991871" cy="717434"/>
          </a:xfrm>
          <a:prstGeom prst="round2SameRect">
            <a:avLst>
              <a:gd name="adj1" fmla="val 3678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C000"/>
                </a:solidFill>
              </a:rPr>
              <a:t>Let us Catch Up</a:t>
            </a:r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4EC02902-DAA2-0DBC-2AD1-03855CD7E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03768"/>
            <a:ext cx="13538197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lvl="0" indent="-17145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ZA" sz="1400" dirty="0">
                <a:latin typeface="+mn-lt"/>
              </a:rPr>
              <a:t>The project obtained approval from the key decision-making structures of the DBE to </a:t>
            </a:r>
            <a:r>
              <a:rPr lang="en-ZA" sz="1400" b="1" dirty="0">
                <a:solidFill>
                  <a:srgbClr val="C55A11"/>
                </a:solidFill>
                <a:latin typeface="+mn-lt"/>
              </a:rPr>
              <a:t>proceed with the revised pilot approach</a:t>
            </a:r>
            <a:r>
              <a:rPr lang="en-ZA" sz="1400" dirty="0">
                <a:latin typeface="+mn-lt"/>
              </a:rPr>
              <a:t>.  This will ensure all provinces are actively involved in the soft launch testing and build capacity for technical and functional support. To ensure the success of this pilot, </a:t>
            </a:r>
            <a:r>
              <a:rPr lang="en-US" altLang="en-US" sz="1400" dirty="0">
                <a:latin typeface="+mn-lt"/>
                <a:ea typeface="Baskerville Old Face" panose="02020602080505020303" pitchFamily="18" charset="0"/>
                <a:cs typeface="Times New Roman" panose="02020603050405020304" pitchFamily="18" charset="0"/>
              </a:rPr>
              <a:t>The provincial EMIS teams are working closely with the project team to determine the </a:t>
            </a:r>
            <a:r>
              <a:rPr lang="en-US" altLang="en-US" sz="1400" b="1" dirty="0">
                <a:solidFill>
                  <a:srgbClr val="C55A11"/>
                </a:solidFill>
                <a:latin typeface="+mn-lt"/>
                <a:ea typeface="Baskerville Old Face" panose="02020602080505020303" pitchFamily="18" charset="0"/>
                <a:cs typeface="Times New Roman" panose="02020603050405020304" pitchFamily="18" charset="0"/>
              </a:rPr>
              <a:t>ICT readiness of the pilot schools</a:t>
            </a:r>
            <a:r>
              <a:rPr lang="en-US" altLang="en-US" sz="1400" dirty="0">
                <a:latin typeface="+mn-lt"/>
                <a:ea typeface="Baskerville Old Face" panose="02020602080505020303" pitchFamily="18" charset="0"/>
                <a:cs typeface="Times New Roman" panose="02020603050405020304" pitchFamily="18" charset="0"/>
              </a:rPr>
              <a:t>.</a:t>
            </a:r>
          </a:p>
          <a:p>
            <a:pPr marL="168275" marR="0" lvl="0" indent="-1682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latin typeface="+mn-lt"/>
              </a:rPr>
              <a:t>Release 1 and 2 (School and Learner Management) training was completed for </a:t>
            </a:r>
            <a:r>
              <a:rPr lang="en-US" sz="1400" b="1" dirty="0">
                <a:solidFill>
                  <a:srgbClr val="C55A11"/>
                </a:solidFill>
                <a:latin typeface="+mn-lt"/>
              </a:rPr>
              <a:t>Mpumalanga on 25-26 July 2023</a:t>
            </a:r>
            <a:r>
              <a:rPr lang="en-US" sz="1400" dirty="0">
                <a:latin typeface="+mn-lt"/>
              </a:rPr>
              <a:t>. The Project Executive will have a meeting with Western Cape </a:t>
            </a:r>
            <a:r>
              <a:rPr lang="en-US" sz="1400" dirty="0" err="1">
                <a:latin typeface="+mn-lt"/>
              </a:rPr>
              <a:t>HoD</a:t>
            </a:r>
            <a:r>
              <a:rPr lang="en-US" sz="1400" dirty="0">
                <a:latin typeface="+mn-lt"/>
              </a:rPr>
              <a:t> and his Team to map the way-forward for training to be held in the province.</a:t>
            </a:r>
          </a:p>
          <a:p>
            <a:pPr marL="171450" lvl="0" indent="-17145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+mn-lt"/>
              </a:rPr>
              <a:t>Noticeable progress has been made on modernized solution for the </a:t>
            </a:r>
            <a:r>
              <a:rPr lang="en-US" altLang="en-US" sz="1400" b="1" dirty="0">
                <a:solidFill>
                  <a:srgbClr val="C55A11"/>
                </a:solidFill>
                <a:latin typeface="+mn-lt"/>
              </a:rPr>
              <a:t>Human </a:t>
            </a:r>
            <a:r>
              <a:rPr lang="en-US" altLang="en-US" sz="1400" b="1" dirty="0">
                <a:solidFill>
                  <a:srgbClr val="C55A11"/>
                </a:solidFill>
                <a:latin typeface="+mn-lt"/>
                <a:ea typeface="Baskerville Old Face" panose="02020602080505020303" pitchFamily="18" charset="0"/>
                <a:cs typeface="Times New Roman" panose="02020603050405020304" pitchFamily="18" charset="0"/>
              </a:rPr>
              <a:t>Resource (Release 3), School and Learner modules.</a:t>
            </a:r>
            <a:endParaRPr lang="en-US" altLang="en-US" sz="1400" dirty="0">
              <a:latin typeface="+mn-lt"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168275" marR="0" indent="-1682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latin typeface="+mn-lt"/>
              </a:rPr>
              <a:t>The Release 3 Human Resources functionality will </a:t>
            </a:r>
            <a:r>
              <a:rPr lang="en-US" sz="1400" b="1" dirty="0">
                <a:solidFill>
                  <a:srgbClr val="C55A11"/>
                </a:solidFill>
                <a:latin typeface="+mn-lt"/>
              </a:rPr>
              <a:t>be deployed in the sandpit on 11 August 2023 </a:t>
            </a:r>
            <a:r>
              <a:rPr lang="en-US" sz="1400" dirty="0">
                <a:latin typeface="+mn-lt"/>
              </a:rPr>
              <a:t>and the training of the superusers will commence thereafter on dates still to be determined in August. 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5C28A10-890C-564D-41CD-D1A94281CE16}"/>
              </a:ext>
            </a:extLst>
          </p:cNvPr>
          <p:cNvSpPr/>
          <p:nvPr/>
        </p:nvSpPr>
        <p:spPr>
          <a:xfrm>
            <a:off x="-170299" y="1973031"/>
            <a:ext cx="7050070" cy="7683083"/>
          </a:xfrm>
          <a:prstGeom prst="roundRect">
            <a:avLst>
              <a:gd name="adj" fmla="val 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: Top Corners Rounded 29">
            <a:extLst>
              <a:ext uri="{FF2B5EF4-FFF2-40B4-BE49-F238E27FC236}">
                <a16:creationId xmlns:a16="http://schemas.microsoft.com/office/drawing/2014/main" id="{DF5CB53C-0019-0381-2CE7-F77643C9E511}"/>
              </a:ext>
            </a:extLst>
          </p:cNvPr>
          <p:cNvSpPr/>
          <p:nvPr/>
        </p:nvSpPr>
        <p:spPr>
          <a:xfrm>
            <a:off x="-170297" y="1912215"/>
            <a:ext cx="7050068" cy="717434"/>
          </a:xfrm>
          <a:prstGeom prst="round2SameRect">
            <a:avLst>
              <a:gd name="adj1" fmla="val 3678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C000"/>
                </a:solidFill>
              </a:rPr>
              <a:t>In Progress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A674E04-749A-C763-4C25-83C55AA3C707}"/>
              </a:ext>
            </a:extLst>
          </p:cNvPr>
          <p:cNvSpPr/>
          <p:nvPr/>
        </p:nvSpPr>
        <p:spPr>
          <a:xfrm>
            <a:off x="6952258" y="1934905"/>
            <a:ext cx="6879356" cy="7721209"/>
          </a:xfrm>
          <a:prstGeom prst="roundRect">
            <a:avLst>
              <a:gd name="adj" fmla="val 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A592704C-5550-FFE2-8203-CFCF0AFF2D06}"/>
              </a:ext>
            </a:extLst>
          </p:cNvPr>
          <p:cNvSpPr/>
          <p:nvPr/>
        </p:nvSpPr>
        <p:spPr>
          <a:xfrm>
            <a:off x="6952258" y="1912597"/>
            <a:ext cx="6873372" cy="717434"/>
          </a:xfrm>
          <a:prstGeom prst="round2SameRect">
            <a:avLst>
              <a:gd name="adj1" fmla="val 3678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C000"/>
                </a:solidFill>
              </a:rPr>
              <a:t>Coming Soon …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ADB11-133C-E54E-A63F-EDA657F2E5D3}"/>
              </a:ext>
            </a:extLst>
          </p:cNvPr>
          <p:cNvSpPr txBox="1"/>
          <p:nvPr/>
        </p:nvSpPr>
        <p:spPr>
          <a:xfrm>
            <a:off x="-65500" y="2746979"/>
            <a:ext cx="7038161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ZA" sz="1400" b="1" dirty="0">
                <a:solidFill>
                  <a:schemeClr val="accent2">
                    <a:lumMod val="75000"/>
                  </a:schemeClr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Business Analysis &amp; Process Improvement</a:t>
            </a:r>
            <a:endParaRPr lang="en-ZA" sz="1400" dirty="0">
              <a:solidFill>
                <a:schemeClr val="accent2">
                  <a:lumMod val="75000"/>
                </a:schemeClr>
              </a:solidFill>
              <a:effectLst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177800" marR="0" lvl="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1400" dirty="0">
                <a:ea typeface="Baskerville Old Face" panose="02020602080505020303" pitchFamily="18" charset="0"/>
                <a:cs typeface="Times New Roman" panose="02020603050405020304" pitchFamily="18" charset="0"/>
              </a:rPr>
              <a:t>Review and walkthrough of Manage School functional requirement specification (FRS).</a:t>
            </a:r>
            <a:endParaRPr lang="en-ZA" sz="1400" dirty="0">
              <a:effectLst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177800" marR="0" lvl="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1400" dirty="0">
                <a:ea typeface="Baskerville Old Face" panose="02020602080505020303" pitchFamily="18" charset="0"/>
                <a:cs typeface="Times New Roman" panose="02020603050405020304" pitchFamily="18" charset="0"/>
              </a:rPr>
              <a:t>DBE Signoff of FRS </a:t>
            </a:r>
            <a:r>
              <a:rPr lang="en-ZA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- Manage Human Resources.</a:t>
            </a:r>
          </a:p>
          <a:p>
            <a:pPr marL="177800" marR="0" lvl="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DBE Sign</a:t>
            </a:r>
            <a:r>
              <a:rPr lang="en-ZA" sz="1400" dirty="0">
                <a:ea typeface="Baskerville Old Face" panose="02020602080505020303" pitchFamily="18" charset="0"/>
                <a:cs typeface="Times New Roman" panose="02020603050405020304" pitchFamily="18" charset="0"/>
              </a:rPr>
              <a:t>off of FRS – Manage Learner.</a:t>
            </a:r>
          </a:p>
          <a:p>
            <a:pPr marL="177800" marR="0" lvl="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DBE S</a:t>
            </a:r>
            <a:r>
              <a:rPr lang="en-ZA" sz="1400" dirty="0">
                <a:ea typeface="Baskerville Old Face" panose="02020602080505020303" pitchFamily="18" charset="0"/>
                <a:cs typeface="Times New Roman" panose="02020603050405020304" pitchFamily="18" charset="0"/>
              </a:rPr>
              <a:t>ignoff of FRS – User Role Matrix: MS, ML, MHR, System Admin</a:t>
            </a:r>
            <a:endParaRPr lang="en-ZA" sz="1400" dirty="0">
              <a:effectLst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177800" marR="0" lvl="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1400" dirty="0">
                <a:ea typeface="Baskerville Old Face" panose="02020602080505020303" pitchFamily="18" charset="0"/>
                <a:cs typeface="Times New Roman" panose="02020603050405020304" pitchFamily="18" charset="0"/>
              </a:rPr>
              <a:t>Planning for Curriculum module workshops.</a:t>
            </a:r>
          </a:p>
          <a:p>
            <a:pPr marL="177800" marR="0" lvl="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1400" dirty="0">
                <a:ea typeface="Baskerville Old Face" panose="02020602080505020303" pitchFamily="18" charset="0"/>
                <a:cs typeface="Times New Roman" panose="02020603050405020304" pitchFamily="18" charset="0"/>
              </a:rPr>
              <a:t>Analysis of the current SA-SAMS Curriculum Module.</a:t>
            </a:r>
            <a:endParaRPr lang="en-ZA" sz="1400" dirty="0">
              <a:effectLst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</a:pPr>
            <a:endParaRPr lang="en-ZA" sz="1000" dirty="0">
              <a:effectLst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</a:pPr>
            <a:r>
              <a:rPr lang="en-ZA" sz="1400" b="1" dirty="0">
                <a:solidFill>
                  <a:schemeClr val="accent2">
                    <a:lumMod val="75000"/>
                  </a:schemeClr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Development, Data &amp; Deployment</a:t>
            </a:r>
            <a:endParaRPr lang="en-ZA" sz="1400" dirty="0">
              <a:solidFill>
                <a:schemeClr val="accent2">
                  <a:lumMod val="75000"/>
                </a:schemeClr>
              </a:solidFill>
              <a:effectLst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177800" marR="0" lvl="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Development of outstanding School and Learner features. </a:t>
            </a:r>
          </a:p>
          <a:p>
            <a:pPr marL="177800" marR="0" lvl="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1400" dirty="0">
                <a:ea typeface="Baskerville Old Face" panose="02020602080505020303" pitchFamily="18" charset="0"/>
                <a:cs typeface="Times New Roman" panose="02020603050405020304" pitchFamily="18" charset="0"/>
              </a:rPr>
              <a:t>Finalise new DevOps Framework/Processes for weekly deployments to ensure more rapid delivery of the software.</a:t>
            </a:r>
          </a:p>
          <a:p>
            <a:pPr marL="177800" marR="0" lvl="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Document Data Strategy.</a:t>
            </a:r>
          </a:p>
          <a:p>
            <a:pPr marR="0" lvl="0">
              <a:spcBef>
                <a:spcPts val="0"/>
              </a:spcBef>
            </a:pPr>
            <a:endParaRPr lang="en-ZA" sz="1000" dirty="0">
              <a:effectLst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</a:pPr>
            <a:r>
              <a:rPr lang="en-ZA" sz="1400" b="1" dirty="0">
                <a:solidFill>
                  <a:schemeClr val="accent2">
                    <a:lumMod val="75000"/>
                  </a:schemeClr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Architecture, Infrastructure &amp; Testing</a:t>
            </a:r>
            <a:endParaRPr lang="en-ZA" sz="1400" dirty="0">
              <a:solidFill>
                <a:schemeClr val="accent2">
                  <a:lumMod val="75000"/>
                </a:schemeClr>
              </a:solidFill>
              <a:effectLst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177800" indent="-1778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ZA" sz="1400" dirty="0">
                <a:cs typeface="Times New Roman" panose="02020603050405020304" pitchFamily="18" charset="0"/>
              </a:rPr>
              <a:t>Supporting DBE with:</a:t>
            </a:r>
            <a:endParaRPr lang="en-US" sz="1400" dirty="0">
              <a:cs typeface="Times New Roman" panose="02020603050405020304" pitchFamily="18" charset="0"/>
            </a:endParaRPr>
          </a:p>
          <a:p>
            <a:pPr marL="461963" lvl="1" indent="-285750"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ZA" sz="1400" dirty="0">
                <a:cs typeface="Times New Roman" panose="02020603050405020304" pitchFamily="18" charset="0"/>
              </a:rPr>
              <a:t>DBE finalising signoff of User Acceptance Testing for Release 1 &amp; 2.</a:t>
            </a:r>
            <a:endParaRPr lang="en-US" sz="1400" dirty="0">
              <a:cs typeface="Times New Roman" panose="02020603050405020304" pitchFamily="18" charset="0"/>
            </a:endParaRPr>
          </a:p>
          <a:p>
            <a:pPr marL="461963" lvl="1" indent="-285750"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ZA" sz="1400" dirty="0">
                <a:cs typeface="Times New Roman" panose="02020603050405020304" pitchFamily="18" charset="0"/>
              </a:rPr>
              <a:t>UAT Scripts for Release 3.</a:t>
            </a:r>
            <a:endParaRPr lang="en-US" sz="1400" dirty="0">
              <a:cs typeface="Times New Roman" panose="02020603050405020304" pitchFamily="18" charset="0"/>
            </a:endParaRPr>
          </a:p>
          <a:p>
            <a:pPr marL="461963" lvl="1" indent="-285750"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ZA" sz="1400" dirty="0">
                <a:cs typeface="Times New Roman" panose="02020603050405020304" pitchFamily="18" charset="0"/>
              </a:rPr>
              <a:t>Supporting the DBE to finalise the proposal from SITA for cloud hosting, capacity building and testing.</a:t>
            </a:r>
            <a:endParaRPr lang="en-US" sz="1400" dirty="0">
              <a:cs typeface="Times New Roman" panose="02020603050405020304" pitchFamily="18" charset="0"/>
            </a:endParaRPr>
          </a:p>
          <a:p>
            <a:pPr marL="177800" indent="-1778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ZA" sz="1400" dirty="0">
                <a:cs typeface="Times New Roman" panose="02020603050405020304" pitchFamily="18" charset="0"/>
              </a:rPr>
              <a:t>System Integration Testing for Release 3</a:t>
            </a:r>
            <a:endParaRPr lang="en-US" sz="1400" dirty="0">
              <a:cs typeface="Times New Roman" panose="02020603050405020304" pitchFamily="18" charset="0"/>
            </a:endParaRPr>
          </a:p>
          <a:p>
            <a:pPr marL="461963" lvl="1" indent="-285750"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ZA" sz="1400" dirty="0">
                <a:cs typeface="Times New Roman" panose="02020603050405020304" pitchFamily="18" charset="0"/>
              </a:rPr>
              <a:t>Finalised Test Execution for Manage Human Resources.</a:t>
            </a:r>
            <a:endParaRPr lang="en-US" sz="1400" dirty="0">
              <a:cs typeface="Times New Roman" panose="02020603050405020304" pitchFamily="18" charset="0"/>
            </a:endParaRPr>
          </a:p>
          <a:p>
            <a:pPr marL="177800" indent="-1778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ZA" sz="1400" dirty="0">
                <a:cs typeface="Times New Roman" panose="02020603050405020304" pitchFamily="18" charset="0"/>
              </a:rPr>
              <a:t>Retest outstanding defects for School, Learner, and Human Resources modules.</a:t>
            </a:r>
            <a:endParaRPr lang="en-US" sz="1400" dirty="0">
              <a:cs typeface="Times New Roman" panose="02020603050405020304" pitchFamily="18" charset="0"/>
            </a:endParaRPr>
          </a:p>
          <a:p>
            <a:pPr marL="177800" indent="-1778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ZA" sz="1400" dirty="0">
                <a:cs typeface="Times New Roman" panose="02020603050405020304" pitchFamily="18" charset="0"/>
              </a:rPr>
              <a:t>Readied UAT Infrastructure environment.</a:t>
            </a:r>
          </a:p>
          <a:p>
            <a:pPr marL="177800" indent="-1778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cs typeface="Times New Roman" panose="02020603050405020304" pitchFamily="18" charset="0"/>
              </a:rPr>
              <a:t>Signoff of Release 3 Test Plan.</a:t>
            </a:r>
          </a:p>
          <a:p>
            <a:pPr>
              <a:tabLst>
                <a:tab pos="457200" algn="l"/>
              </a:tabLst>
            </a:pPr>
            <a:endParaRPr lang="en-ZA" sz="1000" dirty="0"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</a:pPr>
            <a:r>
              <a:rPr lang="en-ZA" sz="1400" b="1" dirty="0">
                <a:solidFill>
                  <a:schemeClr val="accent2">
                    <a:lumMod val="75000"/>
                  </a:schemeClr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Change Management &amp; Training</a:t>
            </a:r>
            <a:endParaRPr lang="en-ZA" sz="1400" dirty="0">
              <a:solidFill>
                <a:schemeClr val="accent2">
                  <a:lumMod val="75000"/>
                </a:schemeClr>
              </a:solidFill>
              <a:effectLst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177800" indent="-1778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cs typeface="Times New Roman" panose="02020603050405020304" pitchFamily="18" charset="0"/>
              </a:rPr>
              <a:t>All provinces are now participating in bi-weekly pilot progress meeting.</a:t>
            </a:r>
          </a:p>
          <a:p>
            <a:pPr marL="177800" indent="-1778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cs typeface="Times New Roman" panose="02020603050405020304" pitchFamily="18" charset="0"/>
              </a:rPr>
              <a:t>A monitoring and tracking template has been developed and will be shared with the provinces to track change management, training, and communications.</a:t>
            </a:r>
          </a:p>
          <a:p>
            <a:pPr marL="177800" indent="-1778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cs typeface="Times New Roman" panose="02020603050405020304" pitchFamily="18" charset="0"/>
              </a:rPr>
              <a:t>Develop new Pilot Approach Training Strategy.</a:t>
            </a:r>
          </a:p>
          <a:p>
            <a:pPr marL="177800" indent="-1778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cs typeface="Times New Roman" panose="02020603050405020304" pitchFamily="18" charset="0"/>
              </a:rPr>
              <a:t>Release 3 training preparation, design and definition, and co-ordination.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8E5A309-9A18-51F6-8A2E-37C8B1B1719F}"/>
              </a:ext>
            </a:extLst>
          </p:cNvPr>
          <p:cNvSpPr/>
          <p:nvPr/>
        </p:nvSpPr>
        <p:spPr>
          <a:xfrm>
            <a:off x="-166606" y="12316694"/>
            <a:ext cx="13988180" cy="3995793"/>
          </a:xfrm>
          <a:prstGeom prst="roundRect">
            <a:avLst>
              <a:gd name="adj" fmla="val 11172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: Top Corners Rounded 38">
            <a:extLst>
              <a:ext uri="{FF2B5EF4-FFF2-40B4-BE49-F238E27FC236}">
                <a16:creationId xmlns:a16="http://schemas.microsoft.com/office/drawing/2014/main" id="{B818A3DF-4D1F-9D6C-552D-03DC905A45C7}"/>
              </a:ext>
            </a:extLst>
          </p:cNvPr>
          <p:cNvSpPr/>
          <p:nvPr/>
        </p:nvSpPr>
        <p:spPr>
          <a:xfrm>
            <a:off x="-166607" y="12300156"/>
            <a:ext cx="13988179" cy="689974"/>
          </a:xfrm>
          <a:prstGeom prst="round2SameRect">
            <a:avLst>
              <a:gd name="adj1" fmla="val 3678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C000"/>
                </a:solidFill>
              </a:rPr>
              <a:t>Months Achievements</a:t>
            </a:r>
          </a:p>
        </p:txBody>
      </p:sp>
      <p:pic>
        <p:nvPicPr>
          <p:cNvPr id="41" name="Picture 40" descr="A computer with a cartoon character&#10;&#10;Description automatically generated with low confidence">
            <a:extLst>
              <a:ext uri="{FF2B5EF4-FFF2-40B4-BE49-F238E27FC236}">
                <a16:creationId xmlns:a16="http://schemas.microsoft.com/office/drawing/2014/main" id="{9CC40C69-56D8-6AB7-B0F2-C68A88CED2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8796" y="12935665"/>
            <a:ext cx="5749608" cy="328549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AE1F3119-E614-502A-6E5D-6FAF2ACBFD93}"/>
              </a:ext>
            </a:extLst>
          </p:cNvPr>
          <p:cNvSpPr txBox="1"/>
          <p:nvPr/>
        </p:nvSpPr>
        <p:spPr>
          <a:xfrm>
            <a:off x="3750812" y="13150884"/>
            <a:ext cx="10080801" cy="3062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ZA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Completed : Phase 1: </a:t>
            </a:r>
            <a:r>
              <a:rPr lang="en-ZA" sz="1400" b="1" dirty="0">
                <a:solidFill>
                  <a:srgbClr val="C55A11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DBE Walkthrough</a:t>
            </a:r>
            <a:r>
              <a:rPr lang="en-ZA" sz="1400" b="1" dirty="0">
                <a:solidFill>
                  <a:srgbClr val="C55A11"/>
                </a:solidFill>
                <a:cs typeface="Times New Roman" panose="02020603050405020304" pitchFamily="18" charset="0"/>
              </a:rPr>
              <a:t> </a:t>
            </a:r>
            <a:r>
              <a:rPr lang="en-ZA" sz="1400" b="1" dirty="0">
                <a:solidFill>
                  <a:srgbClr val="C55A11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for Manage Human Resources FRS</a:t>
            </a:r>
            <a:r>
              <a:rPr lang="en-ZA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-22860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ZA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Completed : Phase 1: </a:t>
            </a:r>
            <a:r>
              <a:rPr lang="en-ZA" sz="1400" b="1" dirty="0">
                <a:solidFill>
                  <a:srgbClr val="C55A11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DBE Walkthrough</a:t>
            </a:r>
            <a:r>
              <a:rPr lang="en-ZA" sz="1400" b="1" dirty="0">
                <a:solidFill>
                  <a:srgbClr val="C55A11"/>
                </a:solidFill>
                <a:cs typeface="Times New Roman" panose="02020603050405020304" pitchFamily="18" charset="0"/>
              </a:rPr>
              <a:t> </a:t>
            </a:r>
            <a:r>
              <a:rPr lang="en-ZA" sz="1400" b="1" dirty="0">
                <a:solidFill>
                  <a:srgbClr val="C55A11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for User Role Matrix (System Admin, MS, ML, MHR)</a:t>
            </a:r>
            <a:r>
              <a:rPr lang="en-ZA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-22860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ZA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Completed : Phase 1: </a:t>
            </a:r>
            <a:r>
              <a:rPr lang="en-ZA" sz="1400" b="1" dirty="0">
                <a:solidFill>
                  <a:srgbClr val="C55A11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DBE Walkthrough</a:t>
            </a:r>
            <a:r>
              <a:rPr lang="en-ZA" sz="1400" b="1" dirty="0">
                <a:solidFill>
                  <a:srgbClr val="C55A11"/>
                </a:solidFill>
                <a:cs typeface="Times New Roman" panose="02020603050405020304" pitchFamily="18" charset="0"/>
              </a:rPr>
              <a:t> </a:t>
            </a:r>
            <a:r>
              <a:rPr lang="en-ZA" sz="1400" b="1" dirty="0">
                <a:solidFill>
                  <a:srgbClr val="C55A11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for Manage Learner FRS.</a:t>
            </a:r>
          </a:p>
          <a:p>
            <a:pPr marL="228600" indent="-22860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ZA" sz="1400" dirty="0">
                <a:ea typeface="Baskerville Old Face" panose="02020602080505020303" pitchFamily="18" charset="0"/>
                <a:cs typeface="Times New Roman" panose="02020603050405020304" pitchFamily="18" charset="0"/>
              </a:rPr>
              <a:t>C</a:t>
            </a:r>
            <a:r>
              <a:rPr lang="en-ZA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ompleted: </a:t>
            </a:r>
            <a:r>
              <a:rPr lang="en-ZA" sz="1400" b="1" dirty="0">
                <a:solidFill>
                  <a:srgbClr val="C55A11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Release 4: Manage Curriculum </a:t>
            </a:r>
            <a:r>
              <a:rPr lang="en-ZA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Business Analysis and Process Improvement </a:t>
            </a:r>
            <a:r>
              <a:rPr lang="en-ZA" sz="1400" b="1" dirty="0">
                <a:solidFill>
                  <a:srgbClr val="C55A11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workstream planning</a:t>
            </a:r>
            <a:r>
              <a:rPr lang="en-ZA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-22860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cs typeface="Times New Roman" panose="02020603050405020304" pitchFamily="18" charset="0"/>
              </a:rPr>
              <a:t>Completed </a:t>
            </a:r>
            <a:r>
              <a:rPr lang="en-US" sz="1400" b="1" dirty="0">
                <a:solidFill>
                  <a:srgbClr val="C55A11"/>
                </a:solidFill>
                <a:cs typeface="Times New Roman" panose="02020603050405020304" pitchFamily="18" charset="0"/>
              </a:rPr>
              <a:t>MHR Development. </a:t>
            </a:r>
            <a:r>
              <a:rPr lang="en-US" sz="1400" dirty="0">
                <a:cs typeface="Times New Roman" panose="02020603050405020304" pitchFamily="18" charset="0"/>
              </a:rPr>
              <a:t>Deployed MHR Development to </a:t>
            </a:r>
            <a:r>
              <a:rPr lang="en-US" sz="1400" b="1" dirty="0">
                <a:solidFill>
                  <a:srgbClr val="C55A11"/>
                </a:solidFill>
                <a:cs typeface="Times New Roman" panose="02020603050405020304" pitchFamily="18" charset="0"/>
              </a:rPr>
              <a:t>SIT environment</a:t>
            </a:r>
            <a:r>
              <a:rPr lang="en-US" sz="1400" dirty="0">
                <a:cs typeface="Times New Roman" panose="02020603050405020304" pitchFamily="18" charset="0"/>
              </a:rPr>
              <a:t>.</a:t>
            </a:r>
            <a:endParaRPr lang="en-US" sz="1400" b="1" dirty="0">
              <a:solidFill>
                <a:srgbClr val="C55A11"/>
              </a:solidFill>
              <a:cs typeface="Times New Roman" panose="02020603050405020304" pitchFamily="18" charset="0"/>
            </a:endParaRPr>
          </a:p>
          <a:p>
            <a:pPr marL="228600" marR="0" lvl="0" indent="-22860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cs typeface="Times New Roman" panose="02020603050405020304" pitchFamily="18" charset="0"/>
              </a:rPr>
              <a:t>Completed: </a:t>
            </a:r>
            <a:r>
              <a:rPr lang="en-US" sz="1400" b="1" dirty="0">
                <a:solidFill>
                  <a:srgbClr val="C55A11"/>
                </a:solidFill>
                <a:cs typeface="Times New Roman" panose="02020603050405020304" pitchFamily="18" charset="0"/>
              </a:rPr>
              <a:t>Release 3 Test Plan</a:t>
            </a:r>
          </a:p>
          <a:p>
            <a:pPr marL="228600" marR="0" lvl="0" indent="-22860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cs typeface="Times New Roman" panose="02020603050405020304" pitchFamily="18" charset="0"/>
              </a:rPr>
              <a:t>Completed : </a:t>
            </a:r>
            <a:r>
              <a:rPr lang="en-US" sz="1400" b="1" dirty="0">
                <a:solidFill>
                  <a:srgbClr val="C55A11"/>
                </a:solidFill>
                <a:cs typeface="Times New Roman" panose="02020603050405020304" pitchFamily="18" charset="0"/>
              </a:rPr>
              <a:t>SIT Testing</a:t>
            </a:r>
            <a:r>
              <a:rPr lang="en-US" sz="1400" dirty="0">
                <a:cs typeface="Times New Roman" panose="02020603050405020304" pitchFamily="18" charset="0"/>
              </a:rPr>
              <a:t> : Signoff Test Scripts, Execution  and Test Plan for Release 1 &amp; 2. </a:t>
            </a:r>
          </a:p>
          <a:p>
            <a:pPr marL="228600" indent="-22860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ea typeface="Baskerville Old Face" panose="02020602080505020303" pitchFamily="18" charset="0"/>
                <a:cs typeface="Times New Roman" panose="02020603050405020304" pitchFamily="18" charset="0"/>
              </a:rPr>
              <a:t>Completed : </a:t>
            </a:r>
            <a:r>
              <a:rPr lang="en-US" sz="1400" b="1" dirty="0">
                <a:solidFill>
                  <a:srgbClr val="C55A11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Sandbox training on Release 1 &amp; 2</a:t>
            </a:r>
            <a:endParaRPr lang="en-US" sz="1400" b="1" dirty="0">
              <a:solidFill>
                <a:srgbClr val="C55A11"/>
              </a:solidFill>
              <a:cs typeface="Times New Roman" panose="02020603050405020304" pitchFamily="18" charset="0"/>
            </a:endParaRPr>
          </a:p>
          <a:p>
            <a:pPr marL="228600" marR="0" lvl="0" indent="-22860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cs typeface="Times New Roman" panose="02020603050405020304" pitchFamily="18" charset="0"/>
              </a:rPr>
              <a:t>Completed : </a:t>
            </a:r>
            <a:r>
              <a:rPr lang="en-US" sz="1400" b="1" dirty="0">
                <a:solidFill>
                  <a:srgbClr val="C55A11"/>
                </a:solidFill>
                <a:cs typeface="Times New Roman" panose="02020603050405020304" pitchFamily="18" charset="0"/>
              </a:rPr>
              <a:t>System Integration Testing – Release 3</a:t>
            </a:r>
            <a:r>
              <a:rPr lang="en-US" sz="1400" dirty="0">
                <a:cs typeface="Times New Roman" panose="02020603050405020304" pitchFamily="18" charset="0"/>
              </a:rPr>
              <a:t>: Completed Test Scripts, Execution and Test Plan, ready for finalization.</a:t>
            </a:r>
          </a:p>
          <a:p>
            <a:pPr marL="228600" marR="0" lvl="0" indent="-22860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cs typeface="Times New Roman" panose="02020603050405020304" pitchFamily="18" charset="0"/>
              </a:rPr>
              <a:t>Completed: </a:t>
            </a:r>
            <a:r>
              <a:rPr lang="en-US" sz="1400" b="1" dirty="0">
                <a:solidFill>
                  <a:srgbClr val="C55A11"/>
                </a:solidFill>
                <a:cs typeface="Times New Roman" panose="02020603050405020304" pitchFamily="18" charset="0"/>
              </a:rPr>
              <a:t>Cycle 1 defects logged </a:t>
            </a:r>
            <a:r>
              <a:rPr lang="en-US" sz="1400" dirty="0">
                <a:cs typeface="Times New Roman" panose="02020603050405020304" pitchFamily="18" charset="0"/>
              </a:rPr>
              <a:t>for Release 3 (HR).</a:t>
            </a:r>
          </a:p>
          <a:p>
            <a:pPr marL="231775" marR="0" lvl="0" indent="-2317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cs typeface="Times New Roman" panose="02020603050405020304" pitchFamily="18" charset="0"/>
              </a:rPr>
              <a:t>Completed</a:t>
            </a:r>
            <a:r>
              <a:rPr lang="en-US" sz="1400" b="1" dirty="0">
                <a:solidFill>
                  <a:srgbClr val="C55A11"/>
                </a:solidFill>
                <a:cs typeface="Times New Roman" panose="02020603050405020304" pitchFamily="18" charset="0"/>
              </a:rPr>
              <a:t>: R1 and R2 training for Mpumalanga </a:t>
            </a:r>
            <a:r>
              <a:rPr lang="en-US" sz="1400" dirty="0">
                <a:cs typeface="Times New Roman" panose="02020603050405020304" pitchFamily="18" charset="0"/>
              </a:rPr>
              <a:t>Province superusers</a:t>
            </a:r>
          </a:p>
          <a:p>
            <a:pPr marL="231775" marR="0" lvl="0" indent="-2317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cs typeface="Times New Roman" panose="02020603050405020304" pitchFamily="18" charset="0"/>
              </a:rPr>
              <a:t>Completed: Updated the </a:t>
            </a:r>
            <a:r>
              <a:rPr lang="en-US" sz="1400" b="1" dirty="0">
                <a:solidFill>
                  <a:srgbClr val="C55A11"/>
                </a:solidFill>
                <a:cs typeface="Times New Roman" panose="02020603050405020304" pitchFamily="18" charset="0"/>
              </a:rPr>
              <a:t>revised Change Management Strategy </a:t>
            </a:r>
            <a:r>
              <a:rPr lang="en-US" sz="1400" dirty="0">
                <a:cs typeface="Times New Roman" panose="02020603050405020304" pitchFamily="18" charset="0"/>
              </a:rPr>
              <a:t>for the revised pilot approach.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C6E269-8B38-238E-36A5-618BBE1682B6}"/>
              </a:ext>
            </a:extLst>
          </p:cNvPr>
          <p:cNvSpPr txBox="1"/>
          <p:nvPr/>
        </p:nvSpPr>
        <p:spPr>
          <a:xfrm>
            <a:off x="7045147" y="2759248"/>
            <a:ext cx="6776429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The following project activities have been planned:</a:t>
            </a:r>
          </a:p>
          <a:p>
            <a:pPr marL="0" marR="0">
              <a:spcBef>
                <a:spcPts val="0"/>
              </a:spcBef>
            </a:pPr>
            <a:endParaRPr lang="en-US" sz="1400" dirty="0">
              <a:effectLst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Release 1 and 2 close-off:</a:t>
            </a:r>
          </a:p>
          <a:p>
            <a:pPr marL="177800" marR="0" lvl="0" indent="-1778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School Management Functional Requirements Sign-off – </a:t>
            </a:r>
            <a:r>
              <a:rPr lang="en-US" sz="1400" dirty="0">
                <a:solidFill>
                  <a:srgbClr val="0070C0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Aug 2023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400" dirty="0">
                <a:cs typeface="Times New Roman" panose="02020603050405020304" pitchFamily="18" charset="0"/>
              </a:rPr>
              <a:t>Signoff User Acceptance Testing by DBE– </a:t>
            </a:r>
            <a:r>
              <a:rPr lang="en-US" sz="1400" dirty="0">
                <a:solidFill>
                  <a:srgbClr val="0070C0"/>
                </a:solidFill>
                <a:cs typeface="Times New Roman" panose="02020603050405020304" pitchFamily="18" charset="0"/>
              </a:rPr>
              <a:t>Aug 2023</a:t>
            </a:r>
          </a:p>
          <a:p>
            <a:endParaRPr lang="en-US" sz="1400" dirty="0">
              <a:solidFill>
                <a:srgbClr val="0070C0"/>
              </a:solidFill>
              <a:effectLst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Release 3 milestones:</a:t>
            </a:r>
            <a:endParaRPr lang="en-US" sz="1400" dirty="0">
              <a:solidFill>
                <a:schemeClr val="accent2">
                  <a:lumMod val="75000"/>
                </a:schemeClr>
              </a:solidFill>
              <a:effectLst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177800" marR="0" lvl="0" indent="-1778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Sign off Manage School </a:t>
            </a:r>
            <a:r>
              <a:rPr lang="en-US" sz="1400" dirty="0">
                <a:ea typeface="Baskerville Old Face" panose="02020602080505020303" pitchFamily="18" charset="0"/>
                <a:cs typeface="Times New Roman" panose="02020603050405020304" pitchFamily="18" charset="0"/>
              </a:rPr>
              <a:t>FRS </a:t>
            </a:r>
            <a:r>
              <a:rPr lang="en-US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–</a:t>
            </a:r>
            <a:r>
              <a:rPr lang="en-US" sz="1400" dirty="0">
                <a:solidFill>
                  <a:srgbClr val="FF0000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Aug 2023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Sign off Human Resources </a:t>
            </a:r>
            <a:r>
              <a:rPr lang="en-US" sz="1400" dirty="0">
                <a:ea typeface="Baskerville Old Face" panose="02020602080505020303" pitchFamily="18" charset="0"/>
                <a:cs typeface="Times New Roman" panose="02020603050405020304" pitchFamily="18" charset="0"/>
              </a:rPr>
              <a:t>FRS </a:t>
            </a:r>
            <a:r>
              <a:rPr lang="en-US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–</a:t>
            </a:r>
            <a:r>
              <a:rPr lang="en-US" sz="1400" dirty="0">
                <a:solidFill>
                  <a:srgbClr val="FF0000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Aug 2023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Sign off User Roles Matrix (System Admin, MS, ML, MHR) –</a:t>
            </a:r>
            <a:r>
              <a:rPr lang="en-US" sz="1400" dirty="0">
                <a:solidFill>
                  <a:srgbClr val="FF0000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Aug 2023</a:t>
            </a:r>
          </a:p>
          <a:p>
            <a:pPr marL="177800" indent="-1778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cs typeface="Times New Roman" panose="02020603050405020304" pitchFamily="18" charset="0"/>
              </a:rPr>
              <a:t>Unit testing of School, Learner and HR modules – </a:t>
            </a:r>
            <a:r>
              <a:rPr lang="en-US" sz="1400" dirty="0">
                <a:solidFill>
                  <a:srgbClr val="0070C0"/>
                </a:solidFill>
                <a:cs typeface="Times New Roman" panose="02020603050405020304" pitchFamily="18" charset="0"/>
              </a:rPr>
              <a:t>Aug 2023</a:t>
            </a:r>
          </a:p>
          <a:p>
            <a:pPr marL="177800" marR="0" lvl="0" indent="-1778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Bug fixes for Release 3 –</a:t>
            </a:r>
            <a:r>
              <a:rPr lang="en-US" sz="1400" dirty="0">
                <a:solidFill>
                  <a:srgbClr val="FF0000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Aug 2023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Deploy School and Learner changes to SIT, Sandbox and UAT environments –</a:t>
            </a:r>
            <a:r>
              <a:rPr lang="en-US" sz="1400" dirty="0">
                <a:solidFill>
                  <a:srgbClr val="FF0000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Aug 2023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Deploy OpenEMIS Dashboard and Data Integrator and Data Manager –</a:t>
            </a:r>
            <a:r>
              <a:rPr lang="en-US" sz="1400" dirty="0">
                <a:solidFill>
                  <a:srgbClr val="FF0000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Aug 2023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400" dirty="0">
                <a:cs typeface="Times New Roman" panose="02020603050405020304" pitchFamily="18" charset="0"/>
              </a:rPr>
              <a:t>Deployment of Release 3 to Sandbox – </a:t>
            </a:r>
            <a:r>
              <a:rPr lang="en-US" sz="1400" dirty="0">
                <a:solidFill>
                  <a:srgbClr val="0070C0"/>
                </a:solidFill>
                <a:cs typeface="Times New Roman" panose="02020603050405020304" pitchFamily="18" charset="0"/>
              </a:rPr>
              <a:t>Aug 2023</a:t>
            </a:r>
          </a:p>
          <a:p>
            <a:pPr marL="177800" marR="0" lvl="0" indent="-1778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cs typeface="Times New Roman" panose="02020603050405020304" pitchFamily="18" charset="0"/>
              </a:rPr>
              <a:t>User Acceptance Testing Scripts – </a:t>
            </a:r>
            <a:r>
              <a:rPr lang="en-US" sz="1400" dirty="0">
                <a:solidFill>
                  <a:srgbClr val="0070C0"/>
                </a:solidFill>
                <a:cs typeface="Times New Roman" panose="02020603050405020304" pitchFamily="18" charset="0"/>
              </a:rPr>
              <a:t>Aug 2023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400" dirty="0">
                <a:cs typeface="Times New Roman" panose="02020603050405020304" pitchFamily="18" charset="0"/>
              </a:rPr>
              <a:t>Logged Defects for MHR in SIT, before closing off obtain sign off – </a:t>
            </a:r>
            <a:r>
              <a:rPr lang="en-US" sz="1400" dirty="0">
                <a:solidFill>
                  <a:srgbClr val="0070C0"/>
                </a:solidFill>
                <a:cs typeface="Times New Roman" panose="02020603050405020304" pitchFamily="18" charset="0"/>
              </a:rPr>
              <a:t>Aug 2023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400" dirty="0">
                <a:cs typeface="Times New Roman" panose="02020603050405020304" pitchFamily="18" charset="0"/>
              </a:rPr>
              <a:t>System access for Superusers and training – </a:t>
            </a:r>
            <a:r>
              <a:rPr lang="en-US" sz="1400" dirty="0">
                <a:solidFill>
                  <a:srgbClr val="0070C0"/>
                </a:solidFill>
                <a:cs typeface="Times New Roman" panose="02020603050405020304" pitchFamily="18" charset="0"/>
              </a:rPr>
              <a:t>Aug 2023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400" dirty="0">
                <a:cs typeface="Times New Roman" panose="02020603050405020304" pitchFamily="18" charset="0"/>
              </a:rPr>
              <a:t>Signoff UAT Testing for R3 – </a:t>
            </a:r>
            <a:r>
              <a:rPr lang="en-US" sz="1400" dirty="0">
                <a:solidFill>
                  <a:srgbClr val="0070C0"/>
                </a:solidFill>
                <a:cs typeface="Times New Roman" panose="02020603050405020304" pitchFamily="18" charset="0"/>
              </a:rPr>
              <a:t>Aug 2023</a:t>
            </a:r>
          </a:p>
          <a:p>
            <a:pPr marL="177800" indent="-1778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cs typeface="Times New Roman" panose="02020603050405020304" pitchFamily="18" charset="0"/>
              </a:rPr>
              <a:t>Signoff new Pilot Approach Training Strategy – </a:t>
            </a:r>
            <a:r>
              <a:rPr lang="en-US" sz="1400" dirty="0">
                <a:solidFill>
                  <a:srgbClr val="0070C0"/>
                </a:solidFill>
                <a:cs typeface="Times New Roman" panose="02020603050405020304" pitchFamily="18" charset="0"/>
              </a:rPr>
              <a:t>Aug 2023</a:t>
            </a:r>
          </a:p>
          <a:p>
            <a:pPr marL="177800" indent="-1778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cs typeface="Times New Roman" panose="02020603050405020304" pitchFamily="18" charset="0"/>
              </a:rPr>
              <a:t>Release a Quarterly Newsletter on Release 1, 2, and 3 progress. – </a:t>
            </a:r>
            <a:r>
              <a:rPr lang="en-US" sz="1400" dirty="0">
                <a:solidFill>
                  <a:srgbClr val="0070C0"/>
                </a:solidFill>
                <a:cs typeface="Times New Roman" panose="02020603050405020304" pitchFamily="18" charset="0"/>
              </a:rPr>
              <a:t>Aug 2023</a:t>
            </a:r>
            <a:endParaRPr lang="en-US" sz="1400" dirty="0">
              <a:cs typeface="Times New Roman" panose="02020603050405020304" pitchFamily="18" charset="0"/>
            </a:endParaRPr>
          </a:p>
          <a:p>
            <a:pPr marL="177800" indent="-1778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cs typeface="Times New Roman" panose="02020603050405020304" pitchFamily="18" charset="0"/>
              </a:rPr>
              <a:t>Align communication and stakeholder engagements to follow-up on Release 3 milestone. – </a:t>
            </a:r>
            <a:r>
              <a:rPr lang="en-US" sz="1400" dirty="0">
                <a:solidFill>
                  <a:srgbClr val="0070C0"/>
                </a:solidFill>
                <a:cs typeface="Times New Roman" panose="02020603050405020304" pitchFamily="18" charset="0"/>
              </a:rPr>
              <a:t>Aug 2023</a:t>
            </a:r>
          </a:p>
          <a:p>
            <a:endParaRPr lang="en-US" sz="1400" dirty="0">
              <a:solidFill>
                <a:srgbClr val="0070C0"/>
              </a:solidFill>
              <a:effectLst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Release 4 milestones:</a:t>
            </a:r>
            <a:endParaRPr lang="en-US" sz="1400" dirty="0">
              <a:solidFill>
                <a:schemeClr val="accent2">
                  <a:lumMod val="75000"/>
                </a:schemeClr>
              </a:solidFill>
              <a:effectLst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Manage Curriculum: Document Curriculum and Assessment FRS </a:t>
            </a:r>
            <a:r>
              <a:rPr lang="en-US" sz="1400" dirty="0">
                <a:cs typeface="Times New Roman" panose="02020603050405020304" pitchFamily="18" charset="0"/>
              </a:rPr>
              <a:t>– </a:t>
            </a:r>
            <a:r>
              <a:rPr lang="en-US" sz="1400" dirty="0">
                <a:solidFill>
                  <a:srgbClr val="0070C0"/>
                </a:solidFill>
                <a:cs typeface="Times New Roman" panose="02020603050405020304" pitchFamily="18" charset="0"/>
              </a:rPr>
              <a:t>Aug-Sep 2023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Manage Curriculum: Development </a:t>
            </a:r>
            <a:r>
              <a:rPr lang="en-US" sz="1400" dirty="0">
                <a:cs typeface="Times New Roman" panose="02020603050405020304" pitchFamily="18" charset="0"/>
              </a:rPr>
              <a:t>– </a:t>
            </a:r>
            <a:r>
              <a:rPr lang="en-US" sz="1400" dirty="0">
                <a:solidFill>
                  <a:srgbClr val="0070C0"/>
                </a:solidFill>
                <a:cs typeface="Times New Roman" panose="02020603050405020304" pitchFamily="18" charset="0"/>
              </a:rPr>
              <a:t>Sep 2023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DFAAEB9-3115-FF0A-2455-FA5B73741EB4}"/>
              </a:ext>
            </a:extLst>
          </p:cNvPr>
          <p:cNvSpPr/>
          <p:nvPr/>
        </p:nvSpPr>
        <p:spPr>
          <a:xfrm>
            <a:off x="-166606" y="10239782"/>
            <a:ext cx="13988182" cy="1954502"/>
          </a:xfrm>
          <a:prstGeom prst="roundRect">
            <a:avLst>
              <a:gd name="adj" fmla="val 11172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6F745C88-0C8D-BFCD-9E64-4163E792E5B4}"/>
              </a:ext>
            </a:extLst>
          </p:cNvPr>
          <p:cNvSpPr/>
          <p:nvPr/>
        </p:nvSpPr>
        <p:spPr>
          <a:xfrm>
            <a:off x="-166607" y="9750280"/>
            <a:ext cx="13988181" cy="689974"/>
          </a:xfrm>
          <a:prstGeom prst="round2SameRect">
            <a:avLst>
              <a:gd name="adj1" fmla="val 3678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C000"/>
                </a:solidFill>
              </a:rPr>
              <a:t>Testing Statistics : System Integration Testing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27A4ED-565E-2B36-6743-A44FA1D494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00" y="10527380"/>
            <a:ext cx="13203512" cy="159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77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F351EC-6366-1EC7-C702-16D413EAC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210" y="0"/>
            <a:ext cx="5863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11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9902</TotalTime>
  <Words>840</Words>
  <Application>Microsoft Office PowerPoint</Application>
  <PresentationFormat>Widescreen</PresentationFormat>
  <Paragraphs>79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Riante Narayanan</dc:creator>
  <cp:lastModifiedBy>Riante Narayanan</cp:lastModifiedBy>
  <cp:revision>15</cp:revision>
  <dcterms:created xsi:type="dcterms:W3CDTF">2021-05-25T18:36:21Z</dcterms:created>
  <dcterms:modified xsi:type="dcterms:W3CDTF">2023-08-31T13:22:37Z</dcterms:modified>
</cp:coreProperties>
</file>