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693F"/>
    <a:srgbClr val="0000FF"/>
    <a:srgbClr val="FF3300"/>
    <a:srgbClr val="FFC000"/>
    <a:srgbClr val="404040"/>
    <a:srgbClr val="C55A11"/>
    <a:srgbClr val="FFEEB9"/>
    <a:srgbClr val="FFD1D1"/>
    <a:srgbClr val="C9D7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34365B-1A98-4A07-A66D-1447C7617BBC}" v="17" dt="2024-04-04T14:26:38.5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00" autoAdjust="0"/>
    <p:restoredTop sz="93792" autoAdjust="0"/>
  </p:normalViewPr>
  <p:slideViewPr>
    <p:cSldViewPr snapToGrid="0">
      <p:cViewPr varScale="1">
        <p:scale>
          <a:sx n="83" d="100"/>
          <a:sy n="83" d="100"/>
        </p:scale>
        <p:origin x="710" y="1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mello Khuto" userId="e656fd61-1d73-46a7-b168-19b1ea3f71d0" providerId="ADAL" clId="{1634365B-1A98-4A07-A66D-1447C7617BBC}"/>
    <pc:docChg chg="custSel modSld">
      <pc:chgData name="Mamello Khuto" userId="e656fd61-1d73-46a7-b168-19b1ea3f71d0" providerId="ADAL" clId="{1634365B-1A98-4A07-A66D-1447C7617BBC}" dt="2024-04-04T14:26:38.582" v="15"/>
      <pc:docMkLst>
        <pc:docMk/>
      </pc:docMkLst>
      <pc:sldChg chg="addSp delSp modSp">
        <pc:chgData name="Mamello Khuto" userId="e656fd61-1d73-46a7-b168-19b1ea3f71d0" providerId="ADAL" clId="{1634365B-1A98-4A07-A66D-1447C7617BBC}" dt="2024-04-04T14:24:37.443" v="10" actId="165"/>
        <pc:sldMkLst>
          <pc:docMk/>
          <pc:sldMk cId="4123977243" sldId="256"/>
        </pc:sldMkLst>
        <pc:spChg chg="mod">
          <ac:chgData name="Mamello Khuto" userId="e656fd61-1d73-46a7-b168-19b1ea3f71d0" providerId="ADAL" clId="{1634365B-1A98-4A07-A66D-1447C7617BBC}" dt="2024-04-04T14:21:16.973" v="1" actId="164"/>
          <ac:spMkLst>
            <pc:docMk/>
            <pc:sldMk cId="4123977243" sldId="256"/>
            <ac:spMk id="6" creationId="{0A17C107-73CC-3A5F-46FF-5049212F065C}"/>
          </ac:spMkLst>
        </pc:spChg>
        <pc:spChg chg="mod">
          <ac:chgData name="Mamello Khuto" userId="e656fd61-1d73-46a7-b168-19b1ea3f71d0" providerId="ADAL" clId="{1634365B-1A98-4A07-A66D-1447C7617BBC}" dt="2024-04-04T14:21:16.973" v="1" actId="164"/>
          <ac:spMkLst>
            <pc:docMk/>
            <pc:sldMk cId="4123977243" sldId="256"/>
            <ac:spMk id="8" creationId="{4E96EBDC-DA8F-378D-3280-A36D9A8469E6}"/>
          </ac:spMkLst>
        </pc:spChg>
        <pc:spChg chg="mod">
          <ac:chgData name="Mamello Khuto" userId="e656fd61-1d73-46a7-b168-19b1ea3f71d0" providerId="ADAL" clId="{1634365B-1A98-4A07-A66D-1447C7617BBC}" dt="2024-04-04T14:21:35.163" v="2" actId="164"/>
          <ac:spMkLst>
            <pc:docMk/>
            <pc:sldMk cId="4123977243" sldId="256"/>
            <ac:spMk id="9" creationId="{5A16D1F7-728B-B300-0A02-9A829B9AC274}"/>
          </ac:spMkLst>
        </pc:spChg>
        <pc:spChg chg="mod topLvl">
          <ac:chgData name="Mamello Khuto" userId="e656fd61-1d73-46a7-b168-19b1ea3f71d0" providerId="ADAL" clId="{1634365B-1A98-4A07-A66D-1447C7617BBC}" dt="2024-04-04T14:24:37.443" v="10" actId="165"/>
          <ac:spMkLst>
            <pc:docMk/>
            <pc:sldMk cId="4123977243" sldId="256"/>
            <ac:spMk id="10" creationId="{39E1CDD1-E495-1E16-9633-A57F0A7C4EB3}"/>
          </ac:spMkLst>
        </pc:spChg>
        <pc:spChg chg="mod topLvl">
          <ac:chgData name="Mamello Khuto" userId="e656fd61-1d73-46a7-b168-19b1ea3f71d0" providerId="ADAL" clId="{1634365B-1A98-4A07-A66D-1447C7617BBC}" dt="2024-04-04T14:24:37.443" v="10" actId="165"/>
          <ac:spMkLst>
            <pc:docMk/>
            <pc:sldMk cId="4123977243" sldId="256"/>
            <ac:spMk id="12" creationId="{6D245B6E-2A1F-C07F-534B-2507309ABA24}"/>
          </ac:spMkLst>
        </pc:spChg>
        <pc:spChg chg="mod">
          <ac:chgData name="Mamello Khuto" userId="e656fd61-1d73-46a7-b168-19b1ea3f71d0" providerId="ADAL" clId="{1634365B-1A98-4A07-A66D-1447C7617BBC}" dt="2024-04-04T14:21:16.973" v="1" actId="164"/>
          <ac:spMkLst>
            <pc:docMk/>
            <pc:sldMk cId="4123977243" sldId="256"/>
            <ac:spMk id="31" creationId="{65E57B2D-95CD-4BC3-2F1B-95843509EDCC}"/>
          </ac:spMkLst>
        </pc:spChg>
        <pc:spChg chg="mod">
          <ac:chgData name="Mamello Khuto" userId="e656fd61-1d73-46a7-b168-19b1ea3f71d0" providerId="ADAL" clId="{1634365B-1A98-4A07-A66D-1447C7617BBC}" dt="2024-04-04T14:21:35.163" v="2" actId="164"/>
          <ac:spMkLst>
            <pc:docMk/>
            <pc:sldMk cId="4123977243" sldId="256"/>
            <ac:spMk id="36" creationId="{7E10964B-DD02-1D76-A0AC-D4DA83FBA62B}"/>
          </ac:spMkLst>
        </pc:spChg>
        <pc:spChg chg="mod">
          <ac:chgData name="Mamello Khuto" userId="e656fd61-1d73-46a7-b168-19b1ea3f71d0" providerId="ADAL" clId="{1634365B-1A98-4A07-A66D-1447C7617BBC}" dt="2024-04-04T14:21:58.381" v="3" actId="164"/>
          <ac:spMkLst>
            <pc:docMk/>
            <pc:sldMk cId="4123977243" sldId="256"/>
            <ac:spMk id="37" creationId="{F600AACE-A113-D655-1F3E-DD69D84CB103}"/>
          </ac:spMkLst>
        </pc:spChg>
        <pc:spChg chg="mod">
          <ac:chgData name="Mamello Khuto" userId="e656fd61-1d73-46a7-b168-19b1ea3f71d0" providerId="ADAL" clId="{1634365B-1A98-4A07-A66D-1447C7617BBC}" dt="2024-04-04T14:21:35.163" v="2" actId="164"/>
          <ac:spMkLst>
            <pc:docMk/>
            <pc:sldMk cId="4123977243" sldId="256"/>
            <ac:spMk id="1056" creationId="{A16CBD76-0545-B94C-447D-CA6A613E3CB1}"/>
          </ac:spMkLst>
        </pc:spChg>
        <pc:spChg chg="mod">
          <ac:chgData name="Mamello Khuto" userId="e656fd61-1d73-46a7-b168-19b1ea3f71d0" providerId="ADAL" clId="{1634365B-1A98-4A07-A66D-1447C7617BBC}" dt="2024-04-04T14:21:35.163" v="2" actId="164"/>
          <ac:spMkLst>
            <pc:docMk/>
            <pc:sldMk cId="4123977243" sldId="256"/>
            <ac:spMk id="1057" creationId="{4169E802-3974-DF38-24FE-3B1569B153C6}"/>
          </ac:spMkLst>
        </pc:spChg>
        <pc:spChg chg="mod">
          <ac:chgData name="Mamello Khuto" userId="e656fd61-1d73-46a7-b168-19b1ea3f71d0" providerId="ADAL" clId="{1634365B-1A98-4A07-A66D-1447C7617BBC}" dt="2024-04-04T14:21:35.163" v="2" actId="164"/>
          <ac:spMkLst>
            <pc:docMk/>
            <pc:sldMk cId="4123977243" sldId="256"/>
            <ac:spMk id="1060" creationId="{713FDC7A-1F20-94D5-1FD9-5FB7D2426A0D}"/>
          </ac:spMkLst>
        </pc:spChg>
        <pc:spChg chg="mod">
          <ac:chgData name="Mamello Khuto" userId="e656fd61-1d73-46a7-b168-19b1ea3f71d0" providerId="ADAL" clId="{1634365B-1A98-4A07-A66D-1447C7617BBC}" dt="2024-04-04T14:21:35.163" v="2" actId="164"/>
          <ac:spMkLst>
            <pc:docMk/>
            <pc:sldMk cId="4123977243" sldId="256"/>
            <ac:spMk id="1061" creationId="{D576C024-ED2B-8832-4208-013D0922C748}"/>
          </ac:spMkLst>
        </pc:spChg>
        <pc:grpChg chg="add mod">
          <ac:chgData name="Mamello Khuto" userId="e656fd61-1d73-46a7-b168-19b1ea3f71d0" providerId="ADAL" clId="{1634365B-1A98-4A07-A66D-1447C7617BBC}" dt="2024-04-04T14:22:25.666" v="4" actId="164"/>
          <ac:grpSpMkLst>
            <pc:docMk/>
            <pc:sldMk cId="4123977243" sldId="256"/>
            <ac:grpSpMk id="2" creationId="{03D7BB10-64C6-7510-9A5C-78AAEC1F80CC}"/>
          </ac:grpSpMkLst>
        </pc:grpChg>
        <pc:grpChg chg="add mod">
          <ac:chgData name="Mamello Khuto" userId="e656fd61-1d73-46a7-b168-19b1ea3f71d0" providerId="ADAL" clId="{1634365B-1A98-4A07-A66D-1447C7617BBC}" dt="2024-04-04T14:22:25.666" v="4" actId="164"/>
          <ac:grpSpMkLst>
            <pc:docMk/>
            <pc:sldMk cId="4123977243" sldId="256"/>
            <ac:grpSpMk id="3" creationId="{61E92781-72B1-D321-C304-3EBE2E49E0D0}"/>
          </ac:grpSpMkLst>
        </pc:grpChg>
        <pc:grpChg chg="mod">
          <ac:chgData name="Mamello Khuto" userId="e656fd61-1d73-46a7-b168-19b1ea3f71d0" providerId="ADAL" clId="{1634365B-1A98-4A07-A66D-1447C7617BBC}" dt="2024-04-04T14:21:58.381" v="3" actId="164"/>
          <ac:grpSpMkLst>
            <pc:docMk/>
            <pc:sldMk cId="4123977243" sldId="256"/>
            <ac:grpSpMk id="4" creationId="{A1D08D96-0D71-F63F-5959-CD541B8DEBCB}"/>
          </ac:grpSpMkLst>
        </pc:grpChg>
        <pc:grpChg chg="mod">
          <ac:chgData name="Mamello Khuto" userId="e656fd61-1d73-46a7-b168-19b1ea3f71d0" providerId="ADAL" clId="{1634365B-1A98-4A07-A66D-1447C7617BBC}" dt="2024-04-04T14:22:25.666" v="4" actId="164"/>
          <ac:grpSpMkLst>
            <pc:docMk/>
            <pc:sldMk cId="4123977243" sldId="256"/>
            <ac:grpSpMk id="5" creationId="{EAEE07A2-3FE2-6C65-F28B-2D4BFB9E34E4}"/>
          </ac:grpSpMkLst>
        </pc:grpChg>
        <pc:grpChg chg="add mod">
          <ac:chgData name="Mamello Khuto" userId="e656fd61-1d73-46a7-b168-19b1ea3f71d0" providerId="ADAL" clId="{1634365B-1A98-4A07-A66D-1447C7617BBC}" dt="2024-04-04T14:22:25.666" v="4" actId="164"/>
          <ac:grpSpMkLst>
            <pc:docMk/>
            <pc:sldMk cId="4123977243" sldId="256"/>
            <ac:grpSpMk id="7" creationId="{29F41D04-C3B0-9D6C-58FE-CBE1CBF929D4}"/>
          </ac:grpSpMkLst>
        </pc:grpChg>
        <pc:grpChg chg="add mod">
          <ac:chgData name="Mamello Khuto" userId="e656fd61-1d73-46a7-b168-19b1ea3f71d0" providerId="ADAL" clId="{1634365B-1A98-4A07-A66D-1447C7617BBC}" dt="2024-04-04T14:22:25.666" v="4" actId="164"/>
          <ac:grpSpMkLst>
            <pc:docMk/>
            <pc:sldMk cId="4123977243" sldId="256"/>
            <ac:grpSpMk id="11" creationId="{76DD604C-E0BB-44C5-9733-BA95DBD335CE}"/>
          </ac:grpSpMkLst>
        </pc:grpChg>
        <pc:grpChg chg="add del mod">
          <ac:chgData name="Mamello Khuto" userId="e656fd61-1d73-46a7-b168-19b1ea3f71d0" providerId="ADAL" clId="{1634365B-1A98-4A07-A66D-1447C7617BBC}" dt="2024-04-04T14:24:37.443" v="10" actId="165"/>
          <ac:grpSpMkLst>
            <pc:docMk/>
            <pc:sldMk cId="4123977243" sldId="256"/>
            <ac:grpSpMk id="32" creationId="{EDCAAB57-B824-8E9C-A603-DD2C6818B86C}"/>
          </ac:grpSpMkLst>
        </pc:grpChg>
        <pc:grpChg chg="mod">
          <ac:chgData name="Mamello Khuto" userId="e656fd61-1d73-46a7-b168-19b1ea3f71d0" providerId="ADAL" clId="{1634365B-1A98-4A07-A66D-1447C7617BBC}" dt="2024-04-04T14:22:25.666" v="4" actId="164"/>
          <ac:grpSpMkLst>
            <pc:docMk/>
            <pc:sldMk cId="4123977243" sldId="256"/>
            <ac:grpSpMk id="48" creationId="{B0E4E170-2AD9-F007-7EEA-EEC55180A201}"/>
          </ac:grpSpMkLst>
        </pc:grpChg>
        <pc:grpChg chg="mod">
          <ac:chgData name="Mamello Khuto" userId="e656fd61-1d73-46a7-b168-19b1ea3f71d0" providerId="ADAL" clId="{1634365B-1A98-4A07-A66D-1447C7617BBC}" dt="2024-04-04T14:21:35.163" v="2" actId="164"/>
          <ac:grpSpMkLst>
            <pc:docMk/>
            <pc:sldMk cId="4123977243" sldId="256"/>
            <ac:grpSpMk id="1053" creationId="{8E30D7C1-B1E8-B18C-C02A-908619009698}"/>
          </ac:grpSpMkLst>
        </pc:grpChg>
        <pc:grpChg chg="mod">
          <ac:chgData name="Mamello Khuto" userId="e656fd61-1d73-46a7-b168-19b1ea3f71d0" providerId="ADAL" clId="{1634365B-1A98-4A07-A66D-1447C7617BBC}" dt="2024-04-04T14:21:35.163" v="2" actId="164"/>
          <ac:grpSpMkLst>
            <pc:docMk/>
            <pc:sldMk cId="4123977243" sldId="256"/>
            <ac:grpSpMk id="1054" creationId="{1B66CACA-AA03-2760-3D35-6BFA9205E71C}"/>
          </ac:grpSpMkLst>
        </pc:grpChg>
        <pc:grpChg chg="mod">
          <ac:chgData name="Mamello Khuto" userId="e656fd61-1d73-46a7-b168-19b1ea3f71d0" providerId="ADAL" clId="{1634365B-1A98-4A07-A66D-1447C7617BBC}" dt="2024-04-04T14:21:16.973" v="1" actId="164"/>
          <ac:grpSpMkLst>
            <pc:docMk/>
            <pc:sldMk cId="4123977243" sldId="256"/>
            <ac:grpSpMk id="1074" creationId="{AB1D980A-560C-49F3-4204-134D01C0CA67}"/>
          </ac:grpSpMkLst>
        </pc:grpChg>
        <pc:picChg chg="mod">
          <ac:chgData name="Mamello Khuto" userId="e656fd61-1d73-46a7-b168-19b1ea3f71d0" providerId="ADAL" clId="{1634365B-1A98-4A07-A66D-1447C7617BBC}" dt="2024-04-04T14:21:58.381" v="3" actId="164"/>
          <ac:picMkLst>
            <pc:docMk/>
            <pc:sldMk cId="4123977243" sldId="256"/>
            <ac:picMk id="41" creationId="{9CC40C69-56D8-6AB7-B0F2-C68A88CED29C}"/>
          </ac:picMkLst>
        </pc:picChg>
        <pc:picChg chg="mod">
          <ac:chgData name="Mamello Khuto" userId="e656fd61-1d73-46a7-b168-19b1ea3f71d0" providerId="ADAL" clId="{1634365B-1A98-4A07-A66D-1447C7617BBC}" dt="2024-04-04T14:21:58.381" v="3" actId="164"/>
          <ac:picMkLst>
            <pc:docMk/>
            <pc:sldMk cId="4123977243" sldId="256"/>
            <ac:picMk id="46" creationId="{DEC0DD59-B2F2-AF76-04D3-1AE1588EFC8F}"/>
          </ac:picMkLst>
        </pc:picChg>
        <pc:picChg chg="mod">
          <ac:chgData name="Mamello Khuto" userId="e656fd61-1d73-46a7-b168-19b1ea3f71d0" providerId="ADAL" clId="{1634365B-1A98-4A07-A66D-1447C7617BBC}" dt="2024-04-04T14:21:35.163" v="2" actId="164"/>
          <ac:picMkLst>
            <pc:docMk/>
            <pc:sldMk cId="4123977243" sldId="256"/>
            <ac:picMk id="1063" creationId="{3FB1AEE5-CAFC-0FAA-023F-8F3419785B7B}"/>
          </ac:picMkLst>
        </pc:picChg>
        <pc:picChg chg="mod">
          <ac:chgData name="Mamello Khuto" userId="e656fd61-1d73-46a7-b168-19b1ea3f71d0" providerId="ADAL" clId="{1634365B-1A98-4A07-A66D-1447C7617BBC}" dt="2024-04-04T14:21:35.163" v="2" actId="164"/>
          <ac:picMkLst>
            <pc:docMk/>
            <pc:sldMk cId="4123977243" sldId="256"/>
            <ac:picMk id="1064" creationId="{27E6DECA-AAEB-90E1-69CC-26F1919F7334}"/>
          </ac:picMkLst>
        </pc:picChg>
      </pc:sldChg>
      <pc:sldChg chg="addSp delSp modSp mod">
        <pc:chgData name="Mamello Khuto" userId="e656fd61-1d73-46a7-b168-19b1ea3f71d0" providerId="ADAL" clId="{1634365B-1A98-4A07-A66D-1447C7617BBC}" dt="2024-04-04T14:26:38.582" v="15"/>
        <pc:sldMkLst>
          <pc:docMk/>
          <pc:sldMk cId="3088765184" sldId="257"/>
        </pc:sldMkLst>
        <pc:spChg chg="mod">
          <ac:chgData name="Mamello Khuto" userId="e656fd61-1d73-46a7-b168-19b1ea3f71d0" providerId="ADAL" clId="{1634365B-1A98-4A07-A66D-1447C7617BBC}" dt="2024-04-04T14:22:31.264" v="5"/>
          <ac:spMkLst>
            <pc:docMk/>
            <pc:sldMk cId="3088765184" sldId="257"/>
            <ac:spMk id="12" creationId="{C0DCED2C-453A-46FB-7ACE-794766DFA921}"/>
          </ac:spMkLst>
        </pc:spChg>
        <pc:spChg chg="mod">
          <ac:chgData name="Mamello Khuto" userId="e656fd61-1d73-46a7-b168-19b1ea3f71d0" providerId="ADAL" clId="{1634365B-1A98-4A07-A66D-1447C7617BBC}" dt="2024-04-04T14:22:31.264" v="5"/>
          <ac:spMkLst>
            <pc:docMk/>
            <pc:sldMk cId="3088765184" sldId="257"/>
            <ac:spMk id="13" creationId="{42C452BB-1046-A512-A714-0B6D82F42165}"/>
          </ac:spMkLst>
        </pc:spChg>
        <pc:spChg chg="mod">
          <ac:chgData name="Mamello Khuto" userId="e656fd61-1d73-46a7-b168-19b1ea3f71d0" providerId="ADAL" clId="{1634365B-1A98-4A07-A66D-1447C7617BBC}" dt="2024-04-04T14:22:31.264" v="5"/>
          <ac:spMkLst>
            <pc:docMk/>
            <pc:sldMk cId="3088765184" sldId="257"/>
            <ac:spMk id="14" creationId="{C65E95C5-B2A0-0DE6-B515-F7C04D19D575}"/>
          </ac:spMkLst>
        </pc:spChg>
        <pc:spChg chg="mod">
          <ac:chgData name="Mamello Khuto" userId="e656fd61-1d73-46a7-b168-19b1ea3f71d0" providerId="ADAL" clId="{1634365B-1A98-4A07-A66D-1447C7617BBC}" dt="2024-04-04T14:22:31.264" v="5"/>
          <ac:spMkLst>
            <pc:docMk/>
            <pc:sldMk cId="3088765184" sldId="257"/>
            <ac:spMk id="15" creationId="{4531CFD6-F04A-7DA7-5592-9E8A246429C6}"/>
          </ac:spMkLst>
        </pc:spChg>
        <pc:spChg chg="mod">
          <ac:chgData name="Mamello Khuto" userId="e656fd61-1d73-46a7-b168-19b1ea3f71d0" providerId="ADAL" clId="{1634365B-1A98-4A07-A66D-1447C7617BBC}" dt="2024-04-04T14:22:31.264" v="5"/>
          <ac:spMkLst>
            <pc:docMk/>
            <pc:sldMk cId="3088765184" sldId="257"/>
            <ac:spMk id="16" creationId="{F3522682-6131-8E3F-9363-61170963EE1E}"/>
          </ac:spMkLst>
        </pc:spChg>
        <pc:spChg chg="mod">
          <ac:chgData name="Mamello Khuto" userId="e656fd61-1d73-46a7-b168-19b1ea3f71d0" providerId="ADAL" clId="{1634365B-1A98-4A07-A66D-1447C7617BBC}" dt="2024-04-04T14:22:31.264" v="5"/>
          <ac:spMkLst>
            <pc:docMk/>
            <pc:sldMk cId="3088765184" sldId="257"/>
            <ac:spMk id="17" creationId="{F0AA7CEB-BFE3-EFB3-D8F5-4AED34072EFF}"/>
          </ac:spMkLst>
        </pc:spChg>
        <pc:spChg chg="mod">
          <ac:chgData name="Mamello Khuto" userId="e656fd61-1d73-46a7-b168-19b1ea3f71d0" providerId="ADAL" clId="{1634365B-1A98-4A07-A66D-1447C7617BBC}" dt="2024-04-04T14:22:31.264" v="5"/>
          <ac:spMkLst>
            <pc:docMk/>
            <pc:sldMk cId="3088765184" sldId="257"/>
            <ac:spMk id="18" creationId="{D5C44CCA-6388-7EFE-A85F-6B4733AAAF59}"/>
          </ac:spMkLst>
        </pc:spChg>
        <pc:spChg chg="mod">
          <ac:chgData name="Mamello Khuto" userId="e656fd61-1d73-46a7-b168-19b1ea3f71d0" providerId="ADAL" clId="{1634365B-1A98-4A07-A66D-1447C7617BBC}" dt="2024-04-04T14:22:31.264" v="5"/>
          <ac:spMkLst>
            <pc:docMk/>
            <pc:sldMk cId="3088765184" sldId="257"/>
            <ac:spMk id="21" creationId="{D2DEA58A-D80D-3B4C-9928-9DCC32D5EB81}"/>
          </ac:spMkLst>
        </pc:spChg>
        <pc:spChg chg="mod">
          <ac:chgData name="Mamello Khuto" userId="e656fd61-1d73-46a7-b168-19b1ea3f71d0" providerId="ADAL" clId="{1634365B-1A98-4A07-A66D-1447C7617BBC}" dt="2024-04-04T14:22:31.264" v="5"/>
          <ac:spMkLst>
            <pc:docMk/>
            <pc:sldMk cId="3088765184" sldId="257"/>
            <ac:spMk id="22" creationId="{92DBD549-6501-2AAA-79A2-17FA1962774A}"/>
          </ac:spMkLst>
        </pc:spChg>
        <pc:spChg chg="mod">
          <ac:chgData name="Mamello Khuto" userId="e656fd61-1d73-46a7-b168-19b1ea3f71d0" providerId="ADAL" clId="{1634365B-1A98-4A07-A66D-1447C7617BBC}" dt="2024-04-04T14:22:31.264" v="5"/>
          <ac:spMkLst>
            <pc:docMk/>
            <pc:sldMk cId="3088765184" sldId="257"/>
            <ac:spMk id="23" creationId="{FEE94A4E-16C1-2C2F-F784-E269C8DD9CFA}"/>
          </ac:spMkLst>
        </pc:spChg>
        <pc:spChg chg="mod">
          <ac:chgData name="Mamello Khuto" userId="e656fd61-1d73-46a7-b168-19b1ea3f71d0" providerId="ADAL" clId="{1634365B-1A98-4A07-A66D-1447C7617BBC}" dt="2024-04-04T14:22:31.264" v="5"/>
          <ac:spMkLst>
            <pc:docMk/>
            <pc:sldMk cId="3088765184" sldId="257"/>
            <ac:spMk id="24" creationId="{54AAF90F-9F5C-9D10-C54E-454E65740806}"/>
          </ac:spMkLst>
        </pc:spChg>
        <pc:spChg chg="mod">
          <ac:chgData name="Mamello Khuto" userId="e656fd61-1d73-46a7-b168-19b1ea3f71d0" providerId="ADAL" clId="{1634365B-1A98-4A07-A66D-1447C7617BBC}" dt="2024-04-04T14:22:31.264" v="5"/>
          <ac:spMkLst>
            <pc:docMk/>
            <pc:sldMk cId="3088765184" sldId="257"/>
            <ac:spMk id="27" creationId="{C21BFCBF-5111-A8EB-7A59-9FFBF07211DF}"/>
          </ac:spMkLst>
        </pc:spChg>
        <pc:spChg chg="mod">
          <ac:chgData name="Mamello Khuto" userId="e656fd61-1d73-46a7-b168-19b1ea3f71d0" providerId="ADAL" clId="{1634365B-1A98-4A07-A66D-1447C7617BBC}" dt="2024-04-04T14:22:31.264" v="5"/>
          <ac:spMkLst>
            <pc:docMk/>
            <pc:sldMk cId="3088765184" sldId="257"/>
            <ac:spMk id="30" creationId="{3E3315DA-F29F-B4FE-A871-952E092864B8}"/>
          </ac:spMkLst>
        </pc:spChg>
        <pc:spChg chg="mod">
          <ac:chgData name="Mamello Khuto" userId="e656fd61-1d73-46a7-b168-19b1ea3f71d0" providerId="ADAL" clId="{1634365B-1A98-4A07-A66D-1447C7617BBC}" dt="2024-04-04T14:22:31.264" v="5"/>
          <ac:spMkLst>
            <pc:docMk/>
            <pc:sldMk cId="3088765184" sldId="257"/>
            <ac:spMk id="31" creationId="{FAE79952-C98F-C070-337B-EFDDFB9B517F}"/>
          </ac:spMkLst>
        </pc:spChg>
        <pc:spChg chg="mod">
          <ac:chgData name="Mamello Khuto" userId="e656fd61-1d73-46a7-b168-19b1ea3f71d0" providerId="ADAL" clId="{1634365B-1A98-4A07-A66D-1447C7617BBC}" dt="2024-04-04T14:22:31.264" v="5"/>
          <ac:spMkLst>
            <pc:docMk/>
            <pc:sldMk cId="3088765184" sldId="257"/>
            <ac:spMk id="32" creationId="{6DC143F1-4C43-024D-E576-86F34BD48800}"/>
          </ac:spMkLst>
        </pc:spChg>
        <pc:spChg chg="mod">
          <ac:chgData name="Mamello Khuto" userId="e656fd61-1d73-46a7-b168-19b1ea3f71d0" providerId="ADAL" clId="{1634365B-1A98-4A07-A66D-1447C7617BBC}" dt="2024-04-04T14:22:31.264" v="5"/>
          <ac:spMkLst>
            <pc:docMk/>
            <pc:sldMk cId="3088765184" sldId="257"/>
            <ac:spMk id="33" creationId="{10273969-6967-75AF-B522-862B9FB3609D}"/>
          </ac:spMkLst>
        </pc:spChg>
        <pc:spChg chg="mod">
          <ac:chgData name="Mamello Khuto" userId="e656fd61-1d73-46a7-b168-19b1ea3f71d0" providerId="ADAL" clId="{1634365B-1A98-4A07-A66D-1447C7617BBC}" dt="2024-04-04T14:22:31.264" v="5"/>
          <ac:spMkLst>
            <pc:docMk/>
            <pc:sldMk cId="3088765184" sldId="257"/>
            <ac:spMk id="36" creationId="{329E9144-5827-AA20-324B-1DAC5218D5B8}"/>
          </ac:spMkLst>
        </pc:spChg>
        <pc:spChg chg="mod">
          <ac:chgData name="Mamello Khuto" userId="e656fd61-1d73-46a7-b168-19b1ea3f71d0" providerId="ADAL" clId="{1634365B-1A98-4A07-A66D-1447C7617BBC}" dt="2024-04-04T14:22:31.264" v="5"/>
          <ac:spMkLst>
            <pc:docMk/>
            <pc:sldMk cId="3088765184" sldId="257"/>
            <ac:spMk id="37" creationId="{39B197D2-5005-5ADE-C018-70FAD931F708}"/>
          </ac:spMkLst>
        </pc:spChg>
        <pc:spChg chg="mod">
          <ac:chgData name="Mamello Khuto" userId="e656fd61-1d73-46a7-b168-19b1ea3f71d0" providerId="ADAL" clId="{1634365B-1A98-4A07-A66D-1447C7617BBC}" dt="2024-04-04T14:22:31.264" v="5"/>
          <ac:spMkLst>
            <pc:docMk/>
            <pc:sldMk cId="3088765184" sldId="257"/>
            <ac:spMk id="38" creationId="{805EE1D6-0262-8B3F-A1F8-0879AF7C15C4}"/>
          </ac:spMkLst>
        </pc:spChg>
        <pc:spChg chg="mod">
          <ac:chgData name="Mamello Khuto" userId="e656fd61-1d73-46a7-b168-19b1ea3f71d0" providerId="ADAL" clId="{1634365B-1A98-4A07-A66D-1447C7617BBC}" dt="2024-04-04T14:22:31.264" v="5"/>
          <ac:spMkLst>
            <pc:docMk/>
            <pc:sldMk cId="3088765184" sldId="257"/>
            <ac:spMk id="40" creationId="{1A61FF1B-C350-FA7F-EA7B-E625FE976ED9}"/>
          </ac:spMkLst>
        </pc:spChg>
        <pc:spChg chg="mod">
          <ac:chgData name="Mamello Khuto" userId="e656fd61-1d73-46a7-b168-19b1ea3f71d0" providerId="ADAL" clId="{1634365B-1A98-4A07-A66D-1447C7617BBC}" dt="2024-04-04T14:22:31.264" v="5"/>
          <ac:spMkLst>
            <pc:docMk/>
            <pc:sldMk cId="3088765184" sldId="257"/>
            <ac:spMk id="41" creationId="{4C6E6E46-C407-1A10-D0A1-1800A2EA512B}"/>
          </ac:spMkLst>
        </pc:spChg>
        <pc:spChg chg="mod">
          <ac:chgData name="Mamello Khuto" userId="e656fd61-1d73-46a7-b168-19b1ea3f71d0" providerId="ADAL" clId="{1634365B-1A98-4A07-A66D-1447C7617BBC}" dt="2024-04-04T14:22:31.264" v="5"/>
          <ac:spMkLst>
            <pc:docMk/>
            <pc:sldMk cId="3088765184" sldId="257"/>
            <ac:spMk id="42" creationId="{8F11086E-0714-5C57-187F-BC1E850AE7B5}"/>
          </ac:spMkLst>
        </pc:spChg>
        <pc:spChg chg="mod">
          <ac:chgData name="Mamello Khuto" userId="e656fd61-1d73-46a7-b168-19b1ea3f71d0" providerId="ADAL" clId="{1634365B-1A98-4A07-A66D-1447C7617BBC}" dt="2024-04-04T14:22:31.264" v="5"/>
          <ac:spMkLst>
            <pc:docMk/>
            <pc:sldMk cId="3088765184" sldId="257"/>
            <ac:spMk id="43" creationId="{6EF6A909-2727-C03B-4CE3-9C9BE3457314}"/>
          </ac:spMkLst>
        </pc:spChg>
        <pc:spChg chg="mod">
          <ac:chgData name="Mamello Khuto" userId="e656fd61-1d73-46a7-b168-19b1ea3f71d0" providerId="ADAL" clId="{1634365B-1A98-4A07-A66D-1447C7617BBC}" dt="2024-04-04T14:22:31.264" v="5"/>
          <ac:spMkLst>
            <pc:docMk/>
            <pc:sldMk cId="3088765184" sldId="257"/>
            <ac:spMk id="44" creationId="{AFADDEDD-9E78-A10D-84D1-F183FF997DB9}"/>
          </ac:spMkLst>
        </pc:spChg>
        <pc:spChg chg="mod">
          <ac:chgData name="Mamello Khuto" userId="e656fd61-1d73-46a7-b168-19b1ea3f71d0" providerId="ADAL" clId="{1634365B-1A98-4A07-A66D-1447C7617BBC}" dt="2024-04-04T14:22:31.264" v="5"/>
          <ac:spMkLst>
            <pc:docMk/>
            <pc:sldMk cId="3088765184" sldId="257"/>
            <ac:spMk id="45" creationId="{96D73DE2-6A36-BD73-2E20-7707F7C93462}"/>
          </ac:spMkLst>
        </pc:spChg>
        <pc:spChg chg="mod">
          <ac:chgData name="Mamello Khuto" userId="e656fd61-1d73-46a7-b168-19b1ea3f71d0" providerId="ADAL" clId="{1634365B-1A98-4A07-A66D-1447C7617BBC}" dt="2024-04-04T14:22:31.264" v="5"/>
          <ac:spMkLst>
            <pc:docMk/>
            <pc:sldMk cId="3088765184" sldId="257"/>
            <ac:spMk id="46" creationId="{CC84593B-9F5A-B0AE-FC84-4DE218D5A8C8}"/>
          </ac:spMkLst>
        </pc:spChg>
        <pc:spChg chg="mod">
          <ac:chgData name="Mamello Khuto" userId="e656fd61-1d73-46a7-b168-19b1ea3f71d0" providerId="ADAL" clId="{1634365B-1A98-4A07-A66D-1447C7617BBC}" dt="2024-04-04T14:22:31.264" v="5"/>
          <ac:spMkLst>
            <pc:docMk/>
            <pc:sldMk cId="3088765184" sldId="257"/>
            <ac:spMk id="50" creationId="{C3341B74-4DEA-4172-51B7-869811D65AEB}"/>
          </ac:spMkLst>
        </pc:spChg>
        <pc:spChg chg="mod">
          <ac:chgData name="Mamello Khuto" userId="e656fd61-1d73-46a7-b168-19b1ea3f71d0" providerId="ADAL" clId="{1634365B-1A98-4A07-A66D-1447C7617BBC}" dt="2024-04-04T14:22:31.264" v="5"/>
          <ac:spMkLst>
            <pc:docMk/>
            <pc:sldMk cId="3088765184" sldId="257"/>
            <ac:spMk id="51" creationId="{28D7D533-C1E0-5F9C-166C-9B2A068EE5C8}"/>
          </ac:spMkLst>
        </pc:spChg>
        <pc:spChg chg="mod">
          <ac:chgData name="Mamello Khuto" userId="e656fd61-1d73-46a7-b168-19b1ea3f71d0" providerId="ADAL" clId="{1634365B-1A98-4A07-A66D-1447C7617BBC}" dt="2024-04-04T14:22:31.264" v="5"/>
          <ac:spMkLst>
            <pc:docMk/>
            <pc:sldMk cId="3088765184" sldId="257"/>
            <ac:spMk id="52" creationId="{70B1295C-9559-88C2-8D61-DD63BEC6919C}"/>
          </ac:spMkLst>
        </pc:spChg>
        <pc:spChg chg="mod">
          <ac:chgData name="Mamello Khuto" userId="e656fd61-1d73-46a7-b168-19b1ea3f71d0" providerId="ADAL" clId="{1634365B-1A98-4A07-A66D-1447C7617BBC}" dt="2024-04-04T14:22:31.264" v="5"/>
          <ac:spMkLst>
            <pc:docMk/>
            <pc:sldMk cId="3088765184" sldId="257"/>
            <ac:spMk id="53" creationId="{0D0610DD-6900-58CF-BB82-2A94C868024E}"/>
          </ac:spMkLst>
        </pc:spChg>
        <pc:spChg chg="mod">
          <ac:chgData name="Mamello Khuto" userId="e656fd61-1d73-46a7-b168-19b1ea3f71d0" providerId="ADAL" clId="{1634365B-1A98-4A07-A66D-1447C7617BBC}" dt="2024-04-04T14:22:31.264" v="5"/>
          <ac:spMkLst>
            <pc:docMk/>
            <pc:sldMk cId="3088765184" sldId="257"/>
            <ac:spMk id="54" creationId="{059618DE-D538-0C23-CB5F-57DDC07A1855}"/>
          </ac:spMkLst>
        </pc:spChg>
        <pc:spChg chg="mod">
          <ac:chgData name="Mamello Khuto" userId="e656fd61-1d73-46a7-b168-19b1ea3f71d0" providerId="ADAL" clId="{1634365B-1A98-4A07-A66D-1447C7617BBC}" dt="2024-04-04T14:22:31.264" v="5"/>
          <ac:spMkLst>
            <pc:docMk/>
            <pc:sldMk cId="3088765184" sldId="257"/>
            <ac:spMk id="56" creationId="{4D67DED5-11A0-45F4-1DDF-263EE0194407}"/>
          </ac:spMkLst>
        </pc:spChg>
        <pc:spChg chg="mod">
          <ac:chgData name="Mamello Khuto" userId="e656fd61-1d73-46a7-b168-19b1ea3f71d0" providerId="ADAL" clId="{1634365B-1A98-4A07-A66D-1447C7617BBC}" dt="2024-04-04T14:22:31.264" v="5"/>
          <ac:spMkLst>
            <pc:docMk/>
            <pc:sldMk cId="3088765184" sldId="257"/>
            <ac:spMk id="58" creationId="{AA2A59E3-5DDE-A23C-BCF1-36B4DDEEEA23}"/>
          </ac:spMkLst>
        </pc:spChg>
        <pc:spChg chg="mod">
          <ac:chgData name="Mamello Khuto" userId="e656fd61-1d73-46a7-b168-19b1ea3f71d0" providerId="ADAL" clId="{1634365B-1A98-4A07-A66D-1447C7617BBC}" dt="2024-04-04T14:22:31.264" v="5"/>
          <ac:spMkLst>
            <pc:docMk/>
            <pc:sldMk cId="3088765184" sldId="257"/>
            <ac:spMk id="62" creationId="{2D7617A0-25A9-67BF-1DDC-F5C7489153D5}"/>
          </ac:spMkLst>
        </pc:spChg>
        <pc:spChg chg="mod">
          <ac:chgData name="Mamello Khuto" userId="e656fd61-1d73-46a7-b168-19b1ea3f71d0" providerId="ADAL" clId="{1634365B-1A98-4A07-A66D-1447C7617BBC}" dt="2024-04-04T14:22:31.264" v="5"/>
          <ac:spMkLst>
            <pc:docMk/>
            <pc:sldMk cId="3088765184" sldId="257"/>
            <ac:spMk id="63" creationId="{E4EC5917-7A26-7392-0A91-FEA809627108}"/>
          </ac:spMkLst>
        </pc:spChg>
        <pc:spChg chg="mod">
          <ac:chgData name="Mamello Khuto" userId="e656fd61-1d73-46a7-b168-19b1ea3f71d0" providerId="ADAL" clId="{1634365B-1A98-4A07-A66D-1447C7617BBC}" dt="2024-04-04T14:22:31.264" v="5"/>
          <ac:spMkLst>
            <pc:docMk/>
            <pc:sldMk cId="3088765184" sldId="257"/>
            <ac:spMk id="64" creationId="{1351751F-BBF4-B61B-2601-225462CFB6D9}"/>
          </ac:spMkLst>
        </pc:spChg>
        <pc:spChg chg="mod">
          <ac:chgData name="Mamello Khuto" userId="e656fd61-1d73-46a7-b168-19b1ea3f71d0" providerId="ADAL" clId="{1634365B-1A98-4A07-A66D-1447C7617BBC}" dt="2024-04-04T14:22:31.264" v="5"/>
          <ac:spMkLst>
            <pc:docMk/>
            <pc:sldMk cId="3088765184" sldId="257"/>
            <ac:spMk id="66" creationId="{F38EB411-40FB-EBC9-41C0-50167EA9C40F}"/>
          </ac:spMkLst>
        </pc:spChg>
        <pc:spChg chg="mod">
          <ac:chgData name="Mamello Khuto" userId="e656fd61-1d73-46a7-b168-19b1ea3f71d0" providerId="ADAL" clId="{1634365B-1A98-4A07-A66D-1447C7617BBC}" dt="2024-04-04T14:25:03.712" v="13"/>
          <ac:spMkLst>
            <pc:docMk/>
            <pc:sldMk cId="3088765184" sldId="257"/>
            <ac:spMk id="71" creationId="{29DB6787-B86B-F106-4E71-40AB62776610}"/>
          </ac:spMkLst>
        </pc:spChg>
        <pc:spChg chg="mod">
          <ac:chgData name="Mamello Khuto" userId="e656fd61-1d73-46a7-b168-19b1ea3f71d0" providerId="ADAL" clId="{1634365B-1A98-4A07-A66D-1447C7617BBC}" dt="2024-04-04T14:25:03.712" v="13"/>
          <ac:spMkLst>
            <pc:docMk/>
            <pc:sldMk cId="3088765184" sldId="257"/>
            <ac:spMk id="72" creationId="{9F93B78A-EF99-3C98-B985-1E64548128D8}"/>
          </ac:spMkLst>
        </pc:spChg>
        <pc:grpChg chg="add mod">
          <ac:chgData name="Mamello Khuto" userId="e656fd61-1d73-46a7-b168-19b1ea3f71d0" providerId="ADAL" clId="{1634365B-1A98-4A07-A66D-1447C7617BBC}" dt="2024-04-04T14:22:31.264" v="5"/>
          <ac:grpSpMkLst>
            <pc:docMk/>
            <pc:sldMk cId="3088765184" sldId="257"/>
            <ac:grpSpMk id="3" creationId="{943D7E39-9C1D-C282-0B5A-5778446C6314}"/>
          </ac:grpSpMkLst>
        </pc:grpChg>
        <pc:grpChg chg="mod">
          <ac:chgData name="Mamello Khuto" userId="e656fd61-1d73-46a7-b168-19b1ea3f71d0" providerId="ADAL" clId="{1634365B-1A98-4A07-A66D-1447C7617BBC}" dt="2024-04-04T14:22:31.264" v="5"/>
          <ac:grpSpMkLst>
            <pc:docMk/>
            <pc:sldMk cId="3088765184" sldId="257"/>
            <ac:grpSpMk id="4" creationId="{3200D198-2DBE-C162-69D1-CB92BBC549F6}"/>
          </ac:grpSpMkLst>
        </pc:grpChg>
        <pc:grpChg chg="mod">
          <ac:chgData name="Mamello Khuto" userId="e656fd61-1d73-46a7-b168-19b1ea3f71d0" providerId="ADAL" clId="{1634365B-1A98-4A07-A66D-1447C7617BBC}" dt="2024-04-04T14:22:31.264" v="5"/>
          <ac:grpSpMkLst>
            <pc:docMk/>
            <pc:sldMk cId="3088765184" sldId="257"/>
            <ac:grpSpMk id="5" creationId="{E2C9F50E-A4CF-8483-1E53-B8A8B611AC17}"/>
          </ac:grpSpMkLst>
        </pc:grpChg>
        <pc:grpChg chg="mod">
          <ac:chgData name="Mamello Khuto" userId="e656fd61-1d73-46a7-b168-19b1ea3f71d0" providerId="ADAL" clId="{1634365B-1A98-4A07-A66D-1447C7617BBC}" dt="2024-04-04T14:22:31.264" v="5"/>
          <ac:grpSpMkLst>
            <pc:docMk/>
            <pc:sldMk cId="3088765184" sldId="257"/>
            <ac:grpSpMk id="6" creationId="{3BC422D8-1C27-BD46-1608-B72E57AB0CCD}"/>
          </ac:grpSpMkLst>
        </pc:grpChg>
        <pc:grpChg chg="mod">
          <ac:chgData name="Mamello Khuto" userId="e656fd61-1d73-46a7-b168-19b1ea3f71d0" providerId="ADAL" clId="{1634365B-1A98-4A07-A66D-1447C7617BBC}" dt="2024-04-04T14:22:31.264" v="5"/>
          <ac:grpSpMkLst>
            <pc:docMk/>
            <pc:sldMk cId="3088765184" sldId="257"/>
            <ac:grpSpMk id="7" creationId="{147A6942-B215-8805-13DE-BECC1BD2DC53}"/>
          </ac:grpSpMkLst>
        </pc:grpChg>
        <pc:grpChg chg="mod">
          <ac:chgData name="Mamello Khuto" userId="e656fd61-1d73-46a7-b168-19b1ea3f71d0" providerId="ADAL" clId="{1634365B-1A98-4A07-A66D-1447C7617BBC}" dt="2024-04-04T14:22:31.264" v="5"/>
          <ac:grpSpMkLst>
            <pc:docMk/>
            <pc:sldMk cId="3088765184" sldId="257"/>
            <ac:grpSpMk id="8" creationId="{42D08B63-8998-4DDC-F627-2ACDF813BF80}"/>
          </ac:grpSpMkLst>
        </pc:grpChg>
        <pc:grpChg chg="mod">
          <ac:chgData name="Mamello Khuto" userId="e656fd61-1d73-46a7-b168-19b1ea3f71d0" providerId="ADAL" clId="{1634365B-1A98-4A07-A66D-1447C7617BBC}" dt="2024-04-04T14:22:31.264" v="5"/>
          <ac:grpSpMkLst>
            <pc:docMk/>
            <pc:sldMk cId="3088765184" sldId="257"/>
            <ac:grpSpMk id="9" creationId="{DA2DDAC6-39FC-DD6C-6630-A59C8344DC33}"/>
          </ac:grpSpMkLst>
        </pc:grpChg>
        <pc:grpChg chg="mod">
          <ac:chgData name="Mamello Khuto" userId="e656fd61-1d73-46a7-b168-19b1ea3f71d0" providerId="ADAL" clId="{1634365B-1A98-4A07-A66D-1447C7617BBC}" dt="2024-04-04T14:22:31.264" v="5"/>
          <ac:grpSpMkLst>
            <pc:docMk/>
            <pc:sldMk cId="3088765184" sldId="257"/>
            <ac:grpSpMk id="19" creationId="{F918F920-2F8D-7D03-DE7B-4DDD0A31E6CE}"/>
          </ac:grpSpMkLst>
        </pc:grpChg>
        <pc:grpChg chg="mod">
          <ac:chgData name="Mamello Khuto" userId="e656fd61-1d73-46a7-b168-19b1ea3f71d0" providerId="ADAL" clId="{1634365B-1A98-4A07-A66D-1447C7617BBC}" dt="2024-04-04T14:22:31.264" v="5"/>
          <ac:grpSpMkLst>
            <pc:docMk/>
            <pc:sldMk cId="3088765184" sldId="257"/>
            <ac:grpSpMk id="20" creationId="{489A3145-091D-4F0A-656D-86C45102A325}"/>
          </ac:grpSpMkLst>
        </pc:grpChg>
        <pc:grpChg chg="mod">
          <ac:chgData name="Mamello Khuto" userId="e656fd61-1d73-46a7-b168-19b1ea3f71d0" providerId="ADAL" clId="{1634365B-1A98-4A07-A66D-1447C7617BBC}" dt="2024-04-04T14:22:31.264" v="5"/>
          <ac:grpSpMkLst>
            <pc:docMk/>
            <pc:sldMk cId="3088765184" sldId="257"/>
            <ac:grpSpMk id="28" creationId="{EFA3A172-3706-8E40-6891-AD4E3E094CF2}"/>
          </ac:grpSpMkLst>
        </pc:grpChg>
        <pc:grpChg chg="mod">
          <ac:chgData name="Mamello Khuto" userId="e656fd61-1d73-46a7-b168-19b1ea3f71d0" providerId="ADAL" clId="{1634365B-1A98-4A07-A66D-1447C7617BBC}" dt="2024-04-04T14:22:31.264" v="5"/>
          <ac:grpSpMkLst>
            <pc:docMk/>
            <pc:sldMk cId="3088765184" sldId="257"/>
            <ac:grpSpMk id="35" creationId="{454F925E-3EF2-3AAD-D77A-312259594BFD}"/>
          </ac:grpSpMkLst>
        </pc:grpChg>
        <pc:grpChg chg="mod">
          <ac:chgData name="Mamello Khuto" userId="e656fd61-1d73-46a7-b168-19b1ea3f71d0" providerId="ADAL" clId="{1634365B-1A98-4A07-A66D-1447C7617BBC}" dt="2024-04-04T14:22:31.264" v="5"/>
          <ac:grpSpMkLst>
            <pc:docMk/>
            <pc:sldMk cId="3088765184" sldId="257"/>
            <ac:grpSpMk id="39" creationId="{411682A9-253B-B63C-5FE6-DF128113FB5D}"/>
          </ac:grpSpMkLst>
        </pc:grpChg>
        <pc:grpChg chg="add mod">
          <ac:chgData name="Mamello Khuto" userId="e656fd61-1d73-46a7-b168-19b1ea3f71d0" providerId="ADAL" clId="{1634365B-1A98-4A07-A66D-1447C7617BBC}" dt="2024-04-04T14:25:03.712" v="13"/>
          <ac:grpSpMkLst>
            <pc:docMk/>
            <pc:sldMk cId="3088765184" sldId="257"/>
            <ac:grpSpMk id="70" creationId="{4FA2BB3D-EB60-6453-8F5D-CD1752B9C2FC}"/>
          </ac:grpSpMkLst>
        </pc:grpChg>
        <pc:picChg chg="del">
          <ac:chgData name="Mamello Khuto" userId="e656fd61-1d73-46a7-b168-19b1ea3f71d0" providerId="ADAL" clId="{1634365B-1A98-4A07-A66D-1447C7617BBC}" dt="2024-04-04T14:20:10.982" v="0" actId="478"/>
          <ac:picMkLst>
            <pc:docMk/>
            <pc:sldMk cId="3088765184" sldId="257"/>
            <ac:picMk id="2" creationId="{4B9B7AEE-3E8C-A0F5-AF2D-D046B1A47869}"/>
          </ac:picMkLst>
        </pc:picChg>
        <pc:picChg chg="mod">
          <ac:chgData name="Mamello Khuto" userId="e656fd61-1d73-46a7-b168-19b1ea3f71d0" providerId="ADAL" clId="{1634365B-1A98-4A07-A66D-1447C7617BBC}" dt="2024-04-04T14:22:31.264" v="5"/>
          <ac:picMkLst>
            <pc:docMk/>
            <pc:sldMk cId="3088765184" sldId="257"/>
            <ac:picMk id="10" creationId="{F1E336AD-0215-B890-9963-69DB10F438EA}"/>
          </ac:picMkLst>
        </pc:picChg>
        <pc:picChg chg="mod">
          <ac:chgData name="Mamello Khuto" userId="e656fd61-1d73-46a7-b168-19b1ea3f71d0" providerId="ADAL" clId="{1634365B-1A98-4A07-A66D-1447C7617BBC}" dt="2024-04-04T14:22:31.264" v="5"/>
          <ac:picMkLst>
            <pc:docMk/>
            <pc:sldMk cId="3088765184" sldId="257"/>
            <ac:picMk id="11" creationId="{AF8C664D-C902-3EFD-A976-810B3C7F9514}"/>
          </ac:picMkLst>
        </pc:picChg>
        <pc:picChg chg="mod">
          <ac:chgData name="Mamello Khuto" userId="e656fd61-1d73-46a7-b168-19b1ea3f71d0" providerId="ADAL" clId="{1634365B-1A98-4A07-A66D-1447C7617BBC}" dt="2024-04-04T14:22:31.264" v="5"/>
          <ac:picMkLst>
            <pc:docMk/>
            <pc:sldMk cId="3088765184" sldId="257"/>
            <ac:picMk id="25" creationId="{0453E8F3-4326-F9A6-B120-7383AD676F12}"/>
          </ac:picMkLst>
        </pc:picChg>
        <pc:picChg chg="mod">
          <ac:chgData name="Mamello Khuto" userId="e656fd61-1d73-46a7-b168-19b1ea3f71d0" providerId="ADAL" clId="{1634365B-1A98-4A07-A66D-1447C7617BBC}" dt="2024-04-04T14:22:31.264" v="5"/>
          <ac:picMkLst>
            <pc:docMk/>
            <pc:sldMk cId="3088765184" sldId="257"/>
            <ac:picMk id="26" creationId="{39B3B880-8CB5-54AB-C280-9A403E18E1D9}"/>
          </ac:picMkLst>
        </pc:picChg>
        <pc:picChg chg="mod">
          <ac:chgData name="Mamello Khuto" userId="e656fd61-1d73-46a7-b168-19b1ea3f71d0" providerId="ADAL" clId="{1634365B-1A98-4A07-A66D-1447C7617BBC}" dt="2024-04-04T14:22:31.264" v="5"/>
          <ac:picMkLst>
            <pc:docMk/>
            <pc:sldMk cId="3088765184" sldId="257"/>
            <ac:picMk id="29" creationId="{5818E09B-2308-8CEB-8D0D-4B8C92628892}"/>
          </ac:picMkLst>
        </pc:picChg>
        <pc:picChg chg="mod">
          <ac:chgData name="Mamello Khuto" userId="e656fd61-1d73-46a7-b168-19b1ea3f71d0" providerId="ADAL" clId="{1634365B-1A98-4A07-A66D-1447C7617BBC}" dt="2024-04-04T14:22:31.264" v="5"/>
          <ac:picMkLst>
            <pc:docMk/>
            <pc:sldMk cId="3088765184" sldId="257"/>
            <ac:picMk id="34" creationId="{CE74B74E-0765-D2AF-9697-44A9522D5F97}"/>
          </ac:picMkLst>
        </pc:picChg>
        <pc:picChg chg="mod">
          <ac:chgData name="Mamello Khuto" userId="e656fd61-1d73-46a7-b168-19b1ea3f71d0" providerId="ADAL" clId="{1634365B-1A98-4A07-A66D-1447C7617BBC}" dt="2024-04-04T14:22:31.264" v="5"/>
          <ac:picMkLst>
            <pc:docMk/>
            <pc:sldMk cId="3088765184" sldId="257"/>
            <ac:picMk id="47" creationId="{3AEA19AB-568C-0B9B-EE73-90B8A4AA193C}"/>
          </ac:picMkLst>
        </pc:picChg>
        <pc:picChg chg="mod">
          <ac:chgData name="Mamello Khuto" userId="e656fd61-1d73-46a7-b168-19b1ea3f71d0" providerId="ADAL" clId="{1634365B-1A98-4A07-A66D-1447C7617BBC}" dt="2024-04-04T14:22:31.264" v="5"/>
          <ac:picMkLst>
            <pc:docMk/>
            <pc:sldMk cId="3088765184" sldId="257"/>
            <ac:picMk id="48" creationId="{22BF713D-F782-C94B-DF2C-43FE9E51CE13}"/>
          </ac:picMkLst>
        </pc:picChg>
        <pc:picChg chg="mod">
          <ac:chgData name="Mamello Khuto" userId="e656fd61-1d73-46a7-b168-19b1ea3f71d0" providerId="ADAL" clId="{1634365B-1A98-4A07-A66D-1447C7617BBC}" dt="2024-04-04T14:22:31.264" v="5"/>
          <ac:picMkLst>
            <pc:docMk/>
            <pc:sldMk cId="3088765184" sldId="257"/>
            <ac:picMk id="49" creationId="{C92A5FE7-C686-D22A-FEDA-CE2521953A32}"/>
          </ac:picMkLst>
        </pc:picChg>
        <pc:picChg chg="mod">
          <ac:chgData name="Mamello Khuto" userId="e656fd61-1d73-46a7-b168-19b1ea3f71d0" providerId="ADAL" clId="{1634365B-1A98-4A07-A66D-1447C7617BBC}" dt="2024-04-04T14:22:31.264" v="5"/>
          <ac:picMkLst>
            <pc:docMk/>
            <pc:sldMk cId="3088765184" sldId="257"/>
            <ac:picMk id="55" creationId="{2973CAEA-8043-04C3-7BA2-9F11D972DF7D}"/>
          </ac:picMkLst>
        </pc:picChg>
        <pc:picChg chg="mod">
          <ac:chgData name="Mamello Khuto" userId="e656fd61-1d73-46a7-b168-19b1ea3f71d0" providerId="ADAL" clId="{1634365B-1A98-4A07-A66D-1447C7617BBC}" dt="2024-04-04T14:22:31.264" v="5"/>
          <ac:picMkLst>
            <pc:docMk/>
            <pc:sldMk cId="3088765184" sldId="257"/>
            <ac:picMk id="59" creationId="{19B414CD-3042-B7BB-7005-56154816CDEB}"/>
          </ac:picMkLst>
        </pc:picChg>
        <pc:picChg chg="mod">
          <ac:chgData name="Mamello Khuto" userId="e656fd61-1d73-46a7-b168-19b1ea3f71d0" providerId="ADAL" clId="{1634365B-1A98-4A07-A66D-1447C7617BBC}" dt="2024-04-04T14:22:31.264" v="5"/>
          <ac:picMkLst>
            <pc:docMk/>
            <pc:sldMk cId="3088765184" sldId="257"/>
            <ac:picMk id="60" creationId="{AF480437-1B09-3D21-04A9-95243B31607B}"/>
          </ac:picMkLst>
        </pc:picChg>
        <pc:picChg chg="mod">
          <ac:chgData name="Mamello Khuto" userId="e656fd61-1d73-46a7-b168-19b1ea3f71d0" providerId="ADAL" clId="{1634365B-1A98-4A07-A66D-1447C7617BBC}" dt="2024-04-04T14:22:31.264" v="5"/>
          <ac:picMkLst>
            <pc:docMk/>
            <pc:sldMk cId="3088765184" sldId="257"/>
            <ac:picMk id="61" creationId="{EED02C0C-6BC1-3E3F-4B8E-1A25834E190C}"/>
          </ac:picMkLst>
        </pc:picChg>
        <pc:picChg chg="mod">
          <ac:chgData name="Mamello Khuto" userId="e656fd61-1d73-46a7-b168-19b1ea3f71d0" providerId="ADAL" clId="{1634365B-1A98-4A07-A66D-1447C7617BBC}" dt="2024-04-04T14:22:31.264" v="5"/>
          <ac:picMkLst>
            <pc:docMk/>
            <pc:sldMk cId="3088765184" sldId="257"/>
            <ac:picMk id="65" creationId="{5449985D-1B1B-EE24-E4F5-563F0931FDF0}"/>
          </ac:picMkLst>
        </pc:picChg>
        <pc:picChg chg="add del">
          <ac:chgData name="Mamello Khuto" userId="e656fd61-1d73-46a7-b168-19b1ea3f71d0" providerId="ADAL" clId="{1634365B-1A98-4A07-A66D-1447C7617BBC}" dt="2024-04-04T14:24:06.829" v="8" actId="478"/>
          <ac:picMkLst>
            <pc:docMk/>
            <pc:sldMk cId="3088765184" sldId="257"/>
            <ac:picMk id="67" creationId="{4EB251A5-EB1C-0613-6CD8-7FCE92DE1D7E}"/>
          </ac:picMkLst>
        </pc:picChg>
        <pc:picChg chg="add del">
          <ac:chgData name="Mamello Khuto" userId="e656fd61-1d73-46a7-b168-19b1ea3f71d0" providerId="ADAL" clId="{1634365B-1A98-4A07-A66D-1447C7617BBC}" dt="2024-04-04T14:24:56.784" v="11" actId="478"/>
          <ac:picMkLst>
            <pc:docMk/>
            <pc:sldMk cId="3088765184" sldId="257"/>
            <ac:picMk id="68" creationId="{0CB55D49-DD64-19F4-797D-3716FCEC69E4}"/>
          </ac:picMkLst>
        </pc:picChg>
        <pc:picChg chg="add">
          <ac:chgData name="Mamello Khuto" userId="e656fd61-1d73-46a7-b168-19b1ea3f71d0" providerId="ADAL" clId="{1634365B-1A98-4A07-A66D-1447C7617BBC}" dt="2024-04-04T14:25:00.620" v="12"/>
          <ac:picMkLst>
            <pc:docMk/>
            <pc:sldMk cId="3088765184" sldId="257"/>
            <ac:picMk id="69" creationId="{AD02671D-176B-0A08-6867-CAC29831680C}"/>
          </ac:picMkLst>
        </pc:picChg>
        <pc:picChg chg="add">
          <ac:chgData name="Mamello Khuto" userId="e656fd61-1d73-46a7-b168-19b1ea3f71d0" providerId="ADAL" clId="{1634365B-1A98-4A07-A66D-1447C7617BBC}" dt="2024-04-04T14:26:25.997" v="14"/>
          <ac:picMkLst>
            <pc:docMk/>
            <pc:sldMk cId="3088765184" sldId="257"/>
            <ac:picMk id="73" creationId="{4C5C3F22-34DB-B385-0512-EAD8504B5264}"/>
          </ac:picMkLst>
        </pc:picChg>
        <pc:picChg chg="add">
          <ac:chgData name="Mamello Khuto" userId="e656fd61-1d73-46a7-b168-19b1ea3f71d0" providerId="ADAL" clId="{1634365B-1A98-4A07-A66D-1447C7617BBC}" dt="2024-04-04T14:26:38.582" v="15"/>
          <ac:picMkLst>
            <pc:docMk/>
            <pc:sldMk cId="3088765184" sldId="257"/>
            <ac:picMk id="74" creationId="{70F82F63-E194-C170-EF0E-77F78AF09A73}"/>
          </ac:picMkLst>
        </pc:picChg>
        <pc:cxnChg chg="mod">
          <ac:chgData name="Mamello Khuto" userId="e656fd61-1d73-46a7-b168-19b1ea3f71d0" providerId="ADAL" clId="{1634365B-1A98-4A07-A66D-1447C7617BBC}" dt="2024-04-04T14:22:31.264" v="5"/>
          <ac:cxnSpMkLst>
            <pc:docMk/>
            <pc:sldMk cId="3088765184" sldId="257"/>
            <ac:cxnSpMk id="57" creationId="{E09865F7-3136-818B-3E77-09830B58BA2B}"/>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2E6B78-5EF5-4731-97A9-D8E2A397D465}" type="datetimeFigureOut">
              <a:rPr lang="en-ZA" smtClean="0"/>
              <a:t>2024/05/30</a:t>
            </a:fld>
            <a:endParaRPr lang="en-ZA"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8F9D94-E118-4027-A9B1-556D098872FB}" type="slidenum">
              <a:rPr lang="en-ZA" smtClean="0"/>
              <a:t>‹#›</a:t>
            </a:fld>
            <a:endParaRPr lang="en-ZA" dirty="0"/>
          </a:p>
        </p:txBody>
      </p:sp>
    </p:spTree>
    <p:extLst>
      <p:ext uri="{BB962C8B-B14F-4D97-AF65-F5344CB8AC3E}">
        <p14:creationId xmlns:p14="http://schemas.microsoft.com/office/powerpoint/2010/main" val="826812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CA8F9D94-E118-4027-A9B1-556D098872FB}" type="slidenum">
              <a:rPr lang="en-ZA" smtClean="0"/>
              <a:t>1</a:t>
            </a:fld>
            <a:endParaRPr lang="en-ZA" dirty="0"/>
          </a:p>
        </p:txBody>
      </p:sp>
    </p:spTree>
    <p:extLst>
      <p:ext uri="{BB962C8B-B14F-4D97-AF65-F5344CB8AC3E}">
        <p14:creationId xmlns:p14="http://schemas.microsoft.com/office/powerpoint/2010/main" val="1967149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CA8F9D94-E118-4027-A9B1-556D098872FB}" type="slidenum">
              <a:rPr lang="en-ZA" smtClean="0"/>
              <a:t>2</a:t>
            </a:fld>
            <a:endParaRPr lang="en-ZA" dirty="0"/>
          </a:p>
        </p:txBody>
      </p:sp>
    </p:spTree>
    <p:extLst>
      <p:ext uri="{BB962C8B-B14F-4D97-AF65-F5344CB8AC3E}">
        <p14:creationId xmlns:p14="http://schemas.microsoft.com/office/powerpoint/2010/main" val="3543771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E94AB-48FA-49FE-97CA-4965DD4F147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202D9158-6FCA-44D6-AF51-37651F2AC3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135E3193-4371-4EF7-AFCA-4EB9AA19F114}"/>
              </a:ext>
            </a:extLst>
          </p:cNvPr>
          <p:cNvSpPr>
            <a:spLocks noGrp="1"/>
          </p:cNvSpPr>
          <p:nvPr>
            <p:ph type="dt" sz="half" idx="10"/>
          </p:nvPr>
        </p:nvSpPr>
        <p:spPr/>
        <p:txBody>
          <a:bodyPr/>
          <a:lstStyle/>
          <a:p>
            <a:fld id="{173BE150-C46F-448B-AA8C-29C382AC1281}" type="datetimeFigureOut">
              <a:rPr lang="en-ZA" smtClean="0"/>
              <a:t>2024/05/30</a:t>
            </a:fld>
            <a:endParaRPr lang="en-ZA" dirty="0"/>
          </a:p>
        </p:txBody>
      </p:sp>
      <p:sp>
        <p:nvSpPr>
          <p:cNvPr id="5" name="Footer Placeholder 4">
            <a:extLst>
              <a:ext uri="{FF2B5EF4-FFF2-40B4-BE49-F238E27FC236}">
                <a16:creationId xmlns:a16="http://schemas.microsoft.com/office/drawing/2014/main" id="{1FD4F573-3C8B-48CA-9587-C5F45D388E2E}"/>
              </a:ext>
            </a:extLst>
          </p:cNvPr>
          <p:cNvSpPr>
            <a:spLocks noGrp="1"/>
          </p:cNvSpPr>
          <p:nvPr>
            <p:ph type="ftr" sz="quarter" idx="11"/>
          </p:nvPr>
        </p:nvSpPr>
        <p:spPr/>
        <p:txBody>
          <a:bodyPr/>
          <a:lstStyle/>
          <a:p>
            <a:endParaRPr lang="en-ZA" dirty="0"/>
          </a:p>
        </p:txBody>
      </p:sp>
      <p:sp>
        <p:nvSpPr>
          <p:cNvPr id="6" name="Slide Number Placeholder 5">
            <a:extLst>
              <a:ext uri="{FF2B5EF4-FFF2-40B4-BE49-F238E27FC236}">
                <a16:creationId xmlns:a16="http://schemas.microsoft.com/office/drawing/2014/main" id="{D4A1914D-C79A-4B66-890C-F908AEF9B051}"/>
              </a:ext>
            </a:extLst>
          </p:cNvPr>
          <p:cNvSpPr>
            <a:spLocks noGrp="1"/>
          </p:cNvSpPr>
          <p:nvPr>
            <p:ph type="sldNum" sz="quarter" idx="12"/>
          </p:nvPr>
        </p:nvSpPr>
        <p:spPr/>
        <p:txBody>
          <a:bodyPr/>
          <a:lstStyle/>
          <a:p>
            <a:fld id="{22B4429C-355F-432B-9F07-C2C99A61C208}" type="slidenum">
              <a:rPr lang="en-ZA" smtClean="0"/>
              <a:t>‹#›</a:t>
            </a:fld>
            <a:endParaRPr lang="en-ZA" dirty="0"/>
          </a:p>
        </p:txBody>
      </p:sp>
    </p:spTree>
    <p:extLst>
      <p:ext uri="{BB962C8B-B14F-4D97-AF65-F5344CB8AC3E}">
        <p14:creationId xmlns:p14="http://schemas.microsoft.com/office/powerpoint/2010/main" val="1844806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ED788-1572-40F2-9454-B0DE7083574E}"/>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5605FE67-D1ED-4419-9052-0EA28DF4CB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4A980F34-60DE-4317-9D27-3B40C7F86CF0}"/>
              </a:ext>
            </a:extLst>
          </p:cNvPr>
          <p:cNvSpPr>
            <a:spLocks noGrp="1"/>
          </p:cNvSpPr>
          <p:nvPr>
            <p:ph type="dt" sz="half" idx="10"/>
          </p:nvPr>
        </p:nvSpPr>
        <p:spPr/>
        <p:txBody>
          <a:bodyPr/>
          <a:lstStyle/>
          <a:p>
            <a:fld id="{173BE150-C46F-448B-AA8C-29C382AC1281}" type="datetimeFigureOut">
              <a:rPr lang="en-ZA" smtClean="0"/>
              <a:t>2024/05/30</a:t>
            </a:fld>
            <a:endParaRPr lang="en-ZA" dirty="0"/>
          </a:p>
        </p:txBody>
      </p:sp>
      <p:sp>
        <p:nvSpPr>
          <p:cNvPr id="5" name="Footer Placeholder 4">
            <a:extLst>
              <a:ext uri="{FF2B5EF4-FFF2-40B4-BE49-F238E27FC236}">
                <a16:creationId xmlns:a16="http://schemas.microsoft.com/office/drawing/2014/main" id="{73E9624E-28F2-4A60-B636-C325A50A69FF}"/>
              </a:ext>
            </a:extLst>
          </p:cNvPr>
          <p:cNvSpPr>
            <a:spLocks noGrp="1"/>
          </p:cNvSpPr>
          <p:nvPr>
            <p:ph type="ftr" sz="quarter" idx="11"/>
          </p:nvPr>
        </p:nvSpPr>
        <p:spPr/>
        <p:txBody>
          <a:bodyPr/>
          <a:lstStyle/>
          <a:p>
            <a:endParaRPr lang="en-ZA" dirty="0"/>
          </a:p>
        </p:txBody>
      </p:sp>
      <p:sp>
        <p:nvSpPr>
          <p:cNvPr id="6" name="Slide Number Placeholder 5">
            <a:extLst>
              <a:ext uri="{FF2B5EF4-FFF2-40B4-BE49-F238E27FC236}">
                <a16:creationId xmlns:a16="http://schemas.microsoft.com/office/drawing/2014/main" id="{65D1399A-BCED-4432-8364-889134BEDAB8}"/>
              </a:ext>
            </a:extLst>
          </p:cNvPr>
          <p:cNvSpPr>
            <a:spLocks noGrp="1"/>
          </p:cNvSpPr>
          <p:nvPr>
            <p:ph type="sldNum" sz="quarter" idx="12"/>
          </p:nvPr>
        </p:nvSpPr>
        <p:spPr/>
        <p:txBody>
          <a:bodyPr/>
          <a:lstStyle/>
          <a:p>
            <a:fld id="{22B4429C-355F-432B-9F07-C2C99A61C208}" type="slidenum">
              <a:rPr lang="en-ZA" smtClean="0"/>
              <a:t>‹#›</a:t>
            </a:fld>
            <a:endParaRPr lang="en-ZA" dirty="0"/>
          </a:p>
        </p:txBody>
      </p:sp>
    </p:spTree>
    <p:extLst>
      <p:ext uri="{BB962C8B-B14F-4D97-AF65-F5344CB8AC3E}">
        <p14:creationId xmlns:p14="http://schemas.microsoft.com/office/powerpoint/2010/main" val="419954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D31519-D7A2-4F17-8EA1-D26564B9995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EE0260BC-3DB3-43EC-A431-2665CB3675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790EEA70-9E72-4F7E-B760-D8E794D03EEE}"/>
              </a:ext>
            </a:extLst>
          </p:cNvPr>
          <p:cNvSpPr>
            <a:spLocks noGrp="1"/>
          </p:cNvSpPr>
          <p:nvPr>
            <p:ph type="dt" sz="half" idx="10"/>
          </p:nvPr>
        </p:nvSpPr>
        <p:spPr/>
        <p:txBody>
          <a:bodyPr/>
          <a:lstStyle/>
          <a:p>
            <a:fld id="{173BE150-C46F-448B-AA8C-29C382AC1281}" type="datetimeFigureOut">
              <a:rPr lang="en-ZA" smtClean="0"/>
              <a:t>2024/05/30</a:t>
            </a:fld>
            <a:endParaRPr lang="en-ZA" dirty="0"/>
          </a:p>
        </p:txBody>
      </p:sp>
      <p:sp>
        <p:nvSpPr>
          <p:cNvPr id="5" name="Footer Placeholder 4">
            <a:extLst>
              <a:ext uri="{FF2B5EF4-FFF2-40B4-BE49-F238E27FC236}">
                <a16:creationId xmlns:a16="http://schemas.microsoft.com/office/drawing/2014/main" id="{8EBE7808-AEDB-4F70-AECC-0C99FF94F349}"/>
              </a:ext>
            </a:extLst>
          </p:cNvPr>
          <p:cNvSpPr>
            <a:spLocks noGrp="1"/>
          </p:cNvSpPr>
          <p:nvPr>
            <p:ph type="ftr" sz="quarter" idx="11"/>
          </p:nvPr>
        </p:nvSpPr>
        <p:spPr/>
        <p:txBody>
          <a:bodyPr/>
          <a:lstStyle/>
          <a:p>
            <a:endParaRPr lang="en-ZA" dirty="0"/>
          </a:p>
        </p:txBody>
      </p:sp>
      <p:sp>
        <p:nvSpPr>
          <p:cNvPr id="6" name="Slide Number Placeholder 5">
            <a:extLst>
              <a:ext uri="{FF2B5EF4-FFF2-40B4-BE49-F238E27FC236}">
                <a16:creationId xmlns:a16="http://schemas.microsoft.com/office/drawing/2014/main" id="{8C10E67D-DFEE-4D1F-A1E3-C6073DA7B593}"/>
              </a:ext>
            </a:extLst>
          </p:cNvPr>
          <p:cNvSpPr>
            <a:spLocks noGrp="1"/>
          </p:cNvSpPr>
          <p:nvPr>
            <p:ph type="sldNum" sz="quarter" idx="12"/>
          </p:nvPr>
        </p:nvSpPr>
        <p:spPr/>
        <p:txBody>
          <a:bodyPr/>
          <a:lstStyle/>
          <a:p>
            <a:fld id="{22B4429C-355F-432B-9F07-C2C99A61C208}" type="slidenum">
              <a:rPr lang="en-ZA" smtClean="0"/>
              <a:t>‹#›</a:t>
            </a:fld>
            <a:endParaRPr lang="en-ZA" dirty="0"/>
          </a:p>
        </p:txBody>
      </p:sp>
    </p:spTree>
    <p:extLst>
      <p:ext uri="{BB962C8B-B14F-4D97-AF65-F5344CB8AC3E}">
        <p14:creationId xmlns:p14="http://schemas.microsoft.com/office/powerpoint/2010/main" val="2256593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FC3F6-EC50-44C8-9B7D-47C5F1EE86F5}"/>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87C08866-725B-4392-8616-CCB639000BB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C946AA16-2298-45E9-B1BD-046B23138531}"/>
              </a:ext>
            </a:extLst>
          </p:cNvPr>
          <p:cNvSpPr>
            <a:spLocks noGrp="1"/>
          </p:cNvSpPr>
          <p:nvPr>
            <p:ph type="dt" sz="half" idx="10"/>
          </p:nvPr>
        </p:nvSpPr>
        <p:spPr/>
        <p:txBody>
          <a:bodyPr/>
          <a:lstStyle/>
          <a:p>
            <a:fld id="{173BE150-C46F-448B-AA8C-29C382AC1281}" type="datetimeFigureOut">
              <a:rPr lang="en-ZA" smtClean="0"/>
              <a:t>2024/05/30</a:t>
            </a:fld>
            <a:endParaRPr lang="en-ZA" dirty="0"/>
          </a:p>
        </p:txBody>
      </p:sp>
      <p:sp>
        <p:nvSpPr>
          <p:cNvPr id="5" name="Footer Placeholder 4">
            <a:extLst>
              <a:ext uri="{FF2B5EF4-FFF2-40B4-BE49-F238E27FC236}">
                <a16:creationId xmlns:a16="http://schemas.microsoft.com/office/drawing/2014/main" id="{B5BBBDFD-059C-446F-9116-AA2FA676B871}"/>
              </a:ext>
            </a:extLst>
          </p:cNvPr>
          <p:cNvSpPr>
            <a:spLocks noGrp="1"/>
          </p:cNvSpPr>
          <p:nvPr>
            <p:ph type="ftr" sz="quarter" idx="11"/>
          </p:nvPr>
        </p:nvSpPr>
        <p:spPr/>
        <p:txBody>
          <a:bodyPr/>
          <a:lstStyle/>
          <a:p>
            <a:endParaRPr lang="en-ZA" dirty="0"/>
          </a:p>
        </p:txBody>
      </p:sp>
      <p:sp>
        <p:nvSpPr>
          <p:cNvPr id="6" name="Slide Number Placeholder 5">
            <a:extLst>
              <a:ext uri="{FF2B5EF4-FFF2-40B4-BE49-F238E27FC236}">
                <a16:creationId xmlns:a16="http://schemas.microsoft.com/office/drawing/2014/main" id="{73983767-521D-44D0-8128-B66A9F4E0B54}"/>
              </a:ext>
            </a:extLst>
          </p:cNvPr>
          <p:cNvSpPr>
            <a:spLocks noGrp="1"/>
          </p:cNvSpPr>
          <p:nvPr>
            <p:ph type="sldNum" sz="quarter" idx="12"/>
          </p:nvPr>
        </p:nvSpPr>
        <p:spPr/>
        <p:txBody>
          <a:bodyPr/>
          <a:lstStyle/>
          <a:p>
            <a:fld id="{22B4429C-355F-432B-9F07-C2C99A61C208}" type="slidenum">
              <a:rPr lang="en-ZA" smtClean="0"/>
              <a:t>‹#›</a:t>
            </a:fld>
            <a:endParaRPr lang="en-ZA" dirty="0"/>
          </a:p>
        </p:txBody>
      </p:sp>
    </p:spTree>
    <p:extLst>
      <p:ext uri="{BB962C8B-B14F-4D97-AF65-F5344CB8AC3E}">
        <p14:creationId xmlns:p14="http://schemas.microsoft.com/office/powerpoint/2010/main" val="1084340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66ACC-B024-42D7-AA0E-DC298175A41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E9C6EF28-51F0-400F-9A4C-D53D72F91D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5F6F0AA-E0BC-4ED9-97B7-71E98DA7DB6B}"/>
              </a:ext>
            </a:extLst>
          </p:cNvPr>
          <p:cNvSpPr>
            <a:spLocks noGrp="1"/>
          </p:cNvSpPr>
          <p:nvPr>
            <p:ph type="dt" sz="half" idx="10"/>
          </p:nvPr>
        </p:nvSpPr>
        <p:spPr/>
        <p:txBody>
          <a:bodyPr/>
          <a:lstStyle/>
          <a:p>
            <a:fld id="{173BE150-C46F-448B-AA8C-29C382AC1281}" type="datetimeFigureOut">
              <a:rPr lang="en-ZA" smtClean="0"/>
              <a:t>2024/05/30</a:t>
            </a:fld>
            <a:endParaRPr lang="en-ZA" dirty="0"/>
          </a:p>
        </p:txBody>
      </p:sp>
      <p:sp>
        <p:nvSpPr>
          <p:cNvPr id="5" name="Footer Placeholder 4">
            <a:extLst>
              <a:ext uri="{FF2B5EF4-FFF2-40B4-BE49-F238E27FC236}">
                <a16:creationId xmlns:a16="http://schemas.microsoft.com/office/drawing/2014/main" id="{11F1BBD6-2D8C-4421-921D-DFCEF69C6D0F}"/>
              </a:ext>
            </a:extLst>
          </p:cNvPr>
          <p:cNvSpPr>
            <a:spLocks noGrp="1"/>
          </p:cNvSpPr>
          <p:nvPr>
            <p:ph type="ftr" sz="quarter" idx="11"/>
          </p:nvPr>
        </p:nvSpPr>
        <p:spPr/>
        <p:txBody>
          <a:bodyPr/>
          <a:lstStyle/>
          <a:p>
            <a:endParaRPr lang="en-ZA" dirty="0"/>
          </a:p>
        </p:txBody>
      </p:sp>
      <p:sp>
        <p:nvSpPr>
          <p:cNvPr id="6" name="Slide Number Placeholder 5">
            <a:extLst>
              <a:ext uri="{FF2B5EF4-FFF2-40B4-BE49-F238E27FC236}">
                <a16:creationId xmlns:a16="http://schemas.microsoft.com/office/drawing/2014/main" id="{C207FE5E-E1E7-44A9-A6A6-865B54D5989A}"/>
              </a:ext>
            </a:extLst>
          </p:cNvPr>
          <p:cNvSpPr>
            <a:spLocks noGrp="1"/>
          </p:cNvSpPr>
          <p:nvPr>
            <p:ph type="sldNum" sz="quarter" idx="12"/>
          </p:nvPr>
        </p:nvSpPr>
        <p:spPr/>
        <p:txBody>
          <a:bodyPr/>
          <a:lstStyle/>
          <a:p>
            <a:fld id="{22B4429C-355F-432B-9F07-C2C99A61C208}" type="slidenum">
              <a:rPr lang="en-ZA" smtClean="0"/>
              <a:t>‹#›</a:t>
            </a:fld>
            <a:endParaRPr lang="en-ZA" dirty="0"/>
          </a:p>
        </p:txBody>
      </p:sp>
    </p:spTree>
    <p:extLst>
      <p:ext uri="{BB962C8B-B14F-4D97-AF65-F5344CB8AC3E}">
        <p14:creationId xmlns:p14="http://schemas.microsoft.com/office/powerpoint/2010/main" val="3384646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434FA-F615-4C63-91FC-0917D3040A65}"/>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6B7F6C6D-5CFE-41EC-A86F-96E16C284A3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BC93D419-AD03-4227-9417-8BF6546FC5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46ACADD5-94C5-473C-B6DF-74F372A288DD}"/>
              </a:ext>
            </a:extLst>
          </p:cNvPr>
          <p:cNvSpPr>
            <a:spLocks noGrp="1"/>
          </p:cNvSpPr>
          <p:nvPr>
            <p:ph type="dt" sz="half" idx="10"/>
          </p:nvPr>
        </p:nvSpPr>
        <p:spPr/>
        <p:txBody>
          <a:bodyPr/>
          <a:lstStyle/>
          <a:p>
            <a:fld id="{173BE150-C46F-448B-AA8C-29C382AC1281}" type="datetimeFigureOut">
              <a:rPr lang="en-ZA" smtClean="0"/>
              <a:t>2024/05/30</a:t>
            </a:fld>
            <a:endParaRPr lang="en-ZA" dirty="0"/>
          </a:p>
        </p:txBody>
      </p:sp>
      <p:sp>
        <p:nvSpPr>
          <p:cNvPr id="6" name="Footer Placeholder 5">
            <a:extLst>
              <a:ext uri="{FF2B5EF4-FFF2-40B4-BE49-F238E27FC236}">
                <a16:creationId xmlns:a16="http://schemas.microsoft.com/office/drawing/2014/main" id="{FD77C6D8-E2E5-4445-B234-1D41D1852BCF}"/>
              </a:ext>
            </a:extLst>
          </p:cNvPr>
          <p:cNvSpPr>
            <a:spLocks noGrp="1"/>
          </p:cNvSpPr>
          <p:nvPr>
            <p:ph type="ftr" sz="quarter" idx="11"/>
          </p:nvPr>
        </p:nvSpPr>
        <p:spPr/>
        <p:txBody>
          <a:bodyPr/>
          <a:lstStyle/>
          <a:p>
            <a:endParaRPr lang="en-ZA" dirty="0"/>
          </a:p>
        </p:txBody>
      </p:sp>
      <p:sp>
        <p:nvSpPr>
          <p:cNvPr id="7" name="Slide Number Placeholder 6">
            <a:extLst>
              <a:ext uri="{FF2B5EF4-FFF2-40B4-BE49-F238E27FC236}">
                <a16:creationId xmlns:a16="http://schemas.microsoft.com/office/drawing/2014/main" id="{68477A78-D541-4817-89E5-28A553D2C8DC}"/>
              </a:ext>
            </a:extLst>
          </p:cNvPr>
          <p:cNvSpPr>
            <a:spLocks noGrp="1"/>
          </p:cNvSpPr>
          <p:nvPr>
            <p:ph type="sldNum" sz="quarter" idx="12"/>
          </p:nvPr>
        </p:nvSpPr>
        <p:spPr/>
        <p:txBody>
          <a:bodyPr/>
          <a:lstStyle/>
          <a:p>
            <a:fld id="{22B4429C-355F-432B-9F07-C2C99A61C208}" type="slidenum">
              <a:rPr lang="en-ZA" smtClean="0"/>
              <a:t>‹#›</a:t>
            </a:fld>
            <a:endParaRPr lang="en-ZA" dirty="0"/>
          </a:p>
        </p:txBody>
      </p:sp>
    </p:spTree>
    <p:extLst>
      <p:ext uri="{BB962C8B-B14F-4D97-AF65-F5344CB8AC3E}">
        <p14:creationId xmlns:p14="http://schemas.microsoft.com/office/powerpoint/2010/main" val="2787742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95FBE-5589-44F3-9053-0C23D1FDC22F}"/>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5BB6B046-CA34-4F3B-83F4-4FD99B6EDE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5EC0A0-D89E-4088-A2F7-9AA255E01F8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05D81DC3-C807-4931-BDBB-0833DDA469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45C4EE-AAA0-4E0E-9530-01FA74731C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FD4FAA13-AA0B-4F08-AA1A-21B8A0B79F0B}"/>
              </a:ext>
            </a:extLst>
          </p:cNvPr>
          <p:cNvSpPr>
            <a:spLocks noGrp="1"/>
          </p:cNvSpPr>
          <p:nvPr>
            <p:ph type="dt" sz="half" idx="10"/>
          </p:nvPr>
        </p:nvSpPr>
        <p:spPr/>
        <p:txBody>
          <a:bodyPr/>
          <a:lstStyle/>
          <a:p>
            <a:fld id="{173BE150-C46F-448B-AA8C-29C382AC1281}" type="datetimeFigureOut">
              <a:rPr lang="en-ZA" smtClean="0"/>
              <a:t>2024/05/30</a:t>
            </a:fld>
            <a:endParaRPr lang="en-ZA" dirty="0"/>
          </a:p>
        </p:txBody>
      </p:sp>
      <p:sp>
        <p:nvSpPr>
          <p:cNvPr id="8" name="Footer Placeholder 7">
            <a:extLst>
              <a:ext uri="{FF2B5EF4-FFF2-40B4-BE49-F238E27FC236}">
                <a16:creationId xmlns:a16="http://schemas.microsoft.com/office/drawing/2014/main" id="{7F3E0A76-AA46-4DB1-B119-62F9C726DB1E}"/>
              </a:ext>
            </a:extLst>
          </p:cNvPr>
          <p:cNvSpPr>
            <a:spLocks noGrp="1"/>
          </p:cNvSpPr>
          <p:nvPr>
            <p:ph type="ftr" sz="quarter" idx="11"/>
          </p:nvPr>
        </p:nvSpPr>
        <p:spPr/>
        <p:txBody>
          <a:bodyPr/>
          <a:lstStyle/>
          <a:p>
            <a:endParaRPr lang="en-ZA" dirty="0"/>
          </a:p>
        </p:txBody>
      </p:sp>
      <p:sp>
        <p:nvSpPr>
          <p:cNvPr id="9" name="Slide Number Placeholder 8">
            <a:extLst>
              <a:ext uri="{FF2B5EF4-FFF2-40B4-BE49-F238E27FC236}">
                <a16:creationId xmlns:a16="http://schemas.microsoft.com/office/drawing/2014/main" id="{FC111C69-A3E2-4C2A-9AA4-5C7D5D60A85D}"/>
              </a:ext>
            </a:extLst>
          </p:cNvPr>
          <p:cNvSpPr>
            <a:spLocks noGrp="1"/>
          </p:cNvSpPr>
          <p:nvPr>
            <p:ph type="sldNum" sz="quarter" idx="12"/>
          </p:nvPr>
        </p:nvSpPr>
        <p:spPr/>
        <p:txBody>
          <a:bodyPr/>
          <a:lstStyle/>
          <a:p>
            <a:fld id="{22B4429C-355F-432B-9F07-C2C99A61C208}" type="slidenum">
              <a:rPr lang="en-ZA" smtClean="0"/>
              <a:t>‹#›</a:t>
            </a:fld>
            <a:endParaRPr lang="en-ZA" dirty="0"/>
          </a:p>
        </p:txBody>
      </p:sp>
    </p:spTree>
    <p:extLst>
      <p:ext uri="{BB962C8B-B14F-4D97-AF65-F5344CB8AC3E}">
        <p14:creationId xmlns:p14="http://schemas.microsoft.com/office/powerpoint/2010/main" val="294010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8284A-612D-488C-87C3-04FEEA44F3A3}"/>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2DB86D4F-A80A-4D2D-A9B5-AAF8C7218D2C}"/>
              </a:ext>
            </a:extLst>
          </p:cNvPr>
          <p:cNvSpPr>
            <a:spLocks noGrp="1"/>
          </p:cNvSpPr>
          <p:nvPr>
            <p:ph type="dt" sz="half" idx="10"/>
          </p:nvPr>
        </p:nvSpPr>
        <p:spPr/>
        <p:txBody>
          <a:bodyPr/>
          <a:lstStyle/>
          <a:p>
            <a:fld id="{173BE150-C46F-448B-AA8C-29C382AC1281}" type="datetimeFigureOut">
              <a:rPr lang="en-ZA" smtClean="0"/>
              <a:t>2024/05/30</a:t>
            </a:fld>
            <a:endParaRPr lang="en-ZA" dirty="0"/>
          </a:p>
        </p:txBody>
      </p:sp>
      <p:sp>
        <p:nvSpPr>
          <p:cNvPr id="4" name="Footer Placeholder 3">
            <a:extLst>
              <a:ext uri="{FF2B5EF4-FFF2-40B4-BE49-F238E27FC236}">
                <a16:creationId xmlns:a16="http://schemas.microsoft.com/office/drawing/2014/main" id="{EA224AAF-4FE4-45F9-AB12-5A248DCD9F0F}"/>
              </a:ext>
            </a:extLst>
          </p:cNvPr>
          <p:cNvSpPr>
            <a:spLocks noGrp="1"/>
          </p:cNvSpPr>
          <p:nvPr>
            <p:ph type="ftr" sz="quarter" idx="11"/>
          </p:nvPr>
        </p:nvSpPr>
        <p:spPr/>
        <p:txBody>
          <a:bodyPr/>
          <a:lstStyle/>
          <a:p>
            <a:endParaRPr lang="en-ZA" dirty="0"/>
          </a:p>
        </p:txBody>
      </p:sp>
      <p:sp>
        <p:nvSpPr>
          <p:cNvPr id="5" name="Slide Number Placeholder 4">
            <a:extLst>
              <a:ext uri="{FF2B5EF4-FFF2-40B4-BE49-F238E27FC236}">
                <a16:creationId xmlns:a16="http://schemas.microsoft.com/office/drawing/2014/main" id="{55BC7503-0A2B-4DAA-AC61-70FF3119938C}"/>
              </a:ext>
            </a:extLst>
          </p:cNvPr>
          <p:cNvSpPr>
            <a:spLocks noGrp="1"/>
          </p:cNvSpPr>
          <p:nvPr>
            <p:ph type="sldNum" sz="quarter" idx="12"/>
          </p:nvPr>
        </p:nvSpPr>
        <p:spPr/>
        <p:txBody>
          <a:bodyPr/>
          <a:lstStyle/>
          <a:p>
            <a:fld id="{22B4429C-355F-432B-9F07-C2C99A61C208}" type="slidenum">
              <a:rPr lang="en-ZA" smtClean="0"/>
              <a:t>‹#›</a:t>
            </a:fld>
            <a:endParaRPr lang="en-ZA" dirty="0"/>
          </a:p>
        </p:txBody>
      </p:sp>
    </p:spTree>
    <p:extLst>
      <p:ext uri="{BB962C8B-B14F-4D97-AF65-F5344CB8AC3E}">
        <p14:creationId xmlns:p14="http://schemas.microsoft.com/office/powerpoint/2010/main" val="2651537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55FCDE-0EF6-4BCE-BD6E-82D6DA50CFCA}"/>
              </a:ext>
            </a:extLst>
          </p:cNvPr>
          <p:cNvSpPr>
            <a:spLocks noGrp="1"/>
          </p:cNvSpPr>
          <p:nvPr>
            <p:ph type="dt" sz="half" idx="10"/>
          </p:nvPr>
        </p:nvSpPr>
        <p:spPr/>
        <p:txBody>
          <a:bodyPr/>
          <a:lstStyle/>
          <a:p>
            <a:fld id="{173BE150-C46F-448B-AA8C-29C382AC1281}" type="datetimeFigureOut">
              <a:rPr lang="en-ZA" smtClean="0"/>
              <a:t>2024/05/30</a:t>
            </a:fld>
            <a:endParaRPr lang="en-ZA" dirty="0"/>
          </a:p>
        </p:txBody>
      </p:sp>
      <p:sp>
        <p:nvSpPr>
          <p:cNvPr id="3" name="Footer Placeholder 2">
            <a:extLst>
              <a:ext uri="{FF2B5EF4-FFF2-40B4-BE49-F238E27FC236}">
                <a16:creationId xmlns:a16="http://schemas.microsoft.com/office/drawing/2014/main" id="{650009E2-F53E-43F9-8755-A97A16CDFD01}"/>
              </a:ext>
            </a:extLst>
          </p:cNvPr>
          <p:cNvSpPr>
            <a:spLocks noGrp="1"/>
          </p:cNvSpPr>
          <p:nvPr>
            <p:ph type="ftr" sz="quarter" idx="11"/>
          </p:nvPr>
        </p:nvSpPr>
        <p:spPr/>
        <p:txBody>
          <a:bodyPr/>
          <a:lstStyle/>
          <a:p>
            <a:endParaRPr lang="en-ZA" dirty="0"/>
          </a:p>
        </p:txBody>
      </p:sp>
      <p:sp>
        <p:nvSpPr>
          <p:cNvPr id="4" name="Slide Number Placeholder 3">
            <a:extLst>
              <a:ext uri="{FF2B5EF4-FFF2-40B4-BE49-F238E27FC236}">
                <a16:creationId xmlns:a16="http://schemas.microsoft.com/office/drawing/2014/main" id="{D1861AE9-25DB-4A00-83EF-A46FF21ACD3A}"/>
              </a:ext>
            </a:extLst>
          </p:cNvPr>
          <p:cNvSpPr>
            <a:spLocks noGrp="1"/>
          </p:cNvSpPr>
          <p:nvPr>
            <p:ph type="sldNum" sz="quarter" idx="12"/>
          </p:nvPr>
        </p:nvSpPr>
        <p:spPr/>
        <p:txBody>
          <a:bodyPr/>
          <a:lstStyle/>
          <a:p>
            <a:fld id="{22B4429C-355F-432B-9F07-C2C99A61C208}" type="slidenum">
              <a:rPr lang="en-ZA" smtClean="0"/>
              <a:t>‹#›</a:t>
            </a:fld>
            <a:endParaRPr lang="en-ZA" dirty="0"/>
          </a:p>
        </p:txBody>
      </p:sp>
    </p:spTree>
    <p:extLst>
      <p:ext uri="{BB962C8B-B14F-4D97-AF65-F5344CB8AC3E}">
        <p14:creationId xmlns:p14="http://schemas.microsoft.com/office/powerpoint/2010/main" val="272943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EE4CC-79A5-4E5E-B8CF-6FB2DA5B9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443FA9FC-0717-4DD9-A4B2-955F475C9C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5D4785B8-5716-428A-B750-305A9C19F5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5B1D0A-C37B-4997-926F-86C681E364F5}"/>
              </a:ext>
            </a:extLst>
          </p:cNvPr>
          <p:cNvSpPr>
            <a:spLocks noGrp="1"/>
          </p:cNvSpPr>
          <p:nvPr>
            <p:ph type="dt" sz="half" idx="10"/>
          </p:nvPr>
        </p:nvSpPr>
        <p:spPr/>
        <p:txBody>
          <a:bodyPr/>
          <a:lstStyle/>
          <a:p>
            <a:fld id="{173BE150-C46F-448B-AA8C-29C382AC1281}" type="datetimeFigureOut">
              <a:rPr lang="en-ZA" smtClean="0"/>
              <a:t>2024/05/30</a:t>
            </a:fld>
            <a:endParaRPr lang="en-ZA" dirty="0"/>
          </a:p>
        </p:txBody>
      </p:sp>
      <p:sp>
        <p:nvSpPr>
          <p:cNvPr id="6" name="Footer Placeholder 5">
            <a:extLst>
              <a:ext uri="{FF2B5EF4-FFF2-40B4-BE49-F238E27FC236}">
                <a16:creationId xmlns:a16="http://schemas.microsoft.com/office/drawing/2014/main" id="{11241418-9FF8-48AD-A88F-CE3D4A44E290}"/>
              </a:ext>
            </a:extLst>
          </p:cNvPr>
          <p:cNvSpPr>
            <a:spLocks noGrp="1"/>
          </p:cNvSpPr>
          <p:nvPr>
            <p:ph type="ftr" sz="quarter" idx="11"/>
          </p:nvPr>
        </p:nvSpPr>
        <p:spPr/>
        <p:txBody>
          <a:bodyPr/>
          <a:lstStyle/>
          <a:p>
            <a:endParaRPr lang="en-ZA" dirty="0"/>
          </a:p>
        </p:txBody>
      </p:sp>
      <p:sp>
        <p:nvSpPr>
          <p:cNvPr id="7" name="Slide Number Placeholder 6">
            <a:extLst>
              <a:ext uri="{FF2B5EF4-FFF2-40B4-BE49-F238E27FC236}">
                <a16:creationId xmlns:a16="http://schemas.microsoft.com/office/drawing/2014/main" id="{ECBD4867-EDEC-4537-8150-676BFC078732}"/>
              </a:ext>
            </a:extLst>
          </p:cNvPr>
          <p:cNvSpPr>
            <a:spLocks noGrp="1"/>
          </p:cNvSpPr>
          <p:nvPr>
            <p:ph type="sldNum" sz="quarter" idx="12"/>
          </p:nvPr>
        </p:nvSpPr>
        <p:spPr/>
        <p:txBody>
          <a:bodyPr/>
          <a:lstStyle/>
          <a:p>
            <a:fld id="{22B4429C-355F-432B-9F07-C2C99A61C208}" type="slidenum">
              <a:rPr lang="en-ZA" smtClean="0"/>
              <a:t>‹#›</a:t>
            </a:fld>
            <a:endParaRPr lang="en-ZA" dirty="0"/>
          </a:p>
        </p:txBody>
      </p:sp>
    </p:spTree>
    <p:extLst>
      <p:ext uri="{BB962C8B-B14F-4D97-AF65-F5344CB8AC3E}">
        <p14:creationId xmlns:p14="http://schemas.microsoft.com/office/powerpoint/2010/main" val="2855334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433AF-4004-4A77-B5C9-9DADAB1284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BD4EB890-083E-421E-A6A7-83FA5619D2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dirty="0"/>
          </a:p>
        </p:txBody>
      </p:sp>
      <p:sp>
        <p:nvSpPr>
          <p:cNvPr id="4" name="Text Placeholder 3">
            <a:extLst>
              <a:ext uri="{FF2B5EF4-FFF2-40B4-BE49-F238E27FC236}">
                <a16:creationId xmlns:a16="http://schemas.microsoft.com/office/drawing/2014/main" id="{9BF2B10F-D8AB-4682-88BC-9491DFC5F0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DA9FC0-F3A8-441A-ADA1-C592776D1BF8}"/>
              </a:ext>
            </a:extLst>
          </p:cNvPr>
          <p:cNvSpPr>
            <a:spLocks noGrp="1"/>
          </p:cNvSpPr>
          <p:nvPr>
            <p:ph type="dt" sz="half" idx="10"/>
          </p:nvPr>
        </p:nvSpPr>
        <p:spPr/>
        <p:txBody>
          <a:bodyPr/>
          <a:lstStyle/>
          <a:p>
            <a:fld id="{173BE150-C46F-448B-AA8C-29C382AC1281}" type="datetimeFigureOut">
              <a:rPr lang="en-ZA" smtClean="0"/>
              <a:t>2024/05/30</a:t>
            </a:fld>
            <a:endParaRPr lang="en-ZA" dirty="0"/>
          </a:p>
        </p:txBody>
      </p:sp>
      <p:sp>
        <p:nvSpPr>
          <p:cNvPr id="6" name="Footer Placeholder 5">
            <a:extLst>
              <a:ext uri="{FF2B5EF4-FFF2-40B4-BE49-F238E27FC236}">
                <a16:creationId xmlns:a16="http://schemas.microsoft.com/office/drawing/2014/main" id="{728BB3C9-3231-46FF-9A97-1037EC203CFA}"/>
              </a:ext>
            </a:extLst>
          </p:cNvPr>
          <p:cNvSpPr>
            <a:spLocks noGrp="1"/>
          </p:cNvSpPr>
          <p:nvPr>
            <p:ph type="ftr" sz="quarter" idx="11"/>
          </p:nvPr>
        </p:nvSpPr>
        <p:spPr/>
        <p:txBody>
          <a:bodyPr/>
          <a:lstStyle/>
          <a:p>
            <a:endParaRPr lang="en-ZA" dirty="0"/>
          </a:p>
        </p:txBody>
      </p:sp>
      <p:sp>
        <p:nvSpPr>
          <p:cNvPr id="7" name="Slide Number Placeholder 6">
            <a:extLst>
              <a:ext uri="{FF2B5EF4-FFF2-40B4-BE49-F238E27FC236}">
                <a16:creationId xmlns:a16="http://schemas.microsoft.com/office/drawing/2014/main" id="{C2DF703C-09A2-42F0-8AA3-9EECF24CA2E8}"/>
              </a:ext>
            </a:extLst>
          </p:cNvPr>
          <p:cNvSpPr>
            <a:spLocks noGrp="1"/>
          </p:cNvSpPr>
          <p:nvPr>
            <p:ph type="sldNum" sz="quarter" idx="12"/>
          </p:nvPr>
        </p:nvSpPr>
        <p:spPr/>
        <p:txBody>
          <a:bodyPr/>
          <a:lstStyle/>
          <a:p>
            <a:fld id="{22B4429C-355F-432B-9F07-C2C99A61C208}" type="slidenum">
              <a:rPr lang="en-ZA" smtClean="0"/>
              <a:t>‹#›</a:t>
            </a:fld>
            <a:endParaRPr lang="en-ZA" dirty="0"/>
          </a:p>
        </p:txBody>
      </p:sp>
    </p:spTree>
    <p:extLst>
      <p:ext uri="{BB962C8B-B14F-4D97-AF65-F5344CB8AC3E}">
        <p14:creationId xmlns:p14="http://schemas.microsoft.com/office/powerpoint/2010/main" val="3587922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064E87-5442-4EE0-9CC6-AA1476BB7B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66811F1E-C2F9-4632-88E8-78258FE24B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645D3F14-98CB-4E6E-B6C9-9D91A4728B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3BE150-C46F-448B-AA8C-29C382AC1281}" type="datetimeFigureOut">
              <a:rPr lang="en-ZA" smtClean="0"/>
              <a:t>2024/05/30</a:t>
            </a:fld>
            <a:endParaRPr lang="en-ZA" dirty="0"/>
          </a:p>
        </p:txBody>
      </p:sp>
      <p:sp>
        <p:nvSpPr>
          <p:cNvPr id="5" name="Footer Placeholder 4">
            <a:extLst>
              <a:ext uri="{FF2B5EF4-FFF2-40B4-BE49-F238E27FC236}">
                <a16:creationId xmlns:a16="http://schemas.microsoft.com/office/drawing/2014/main" id="{27A1E641-8869-4F1C-A432-F930D4C52E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dirty="0"/>
          </a:p>
        </p:txBody>
      </p:sp>
      <p:sp>
        <p:nvSpPr>
          <p:cNvPr id="6" name="Slide Number Placeholder 5">
            <a:extLst>
              <a:ext uri="{FF2B5EF4-FFF2-40B4-BE49-F238E27FC236}">
                <a16:creationId xmlns:a16="http://schemas.microsoft.com/office/drawing/2014/main" id="{10458520-2BE6-4936-BBBC-A3CDE57DCD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B4429C-355F-432B-9F07-C2C99A61C208}" type="slidenum">
              <a:rPr lang="en-ZA" smtClean="0"/>
              <a:t>‹#›</a:t>
            </a:fld>
            <a:endParaRPr lang="en-ZA" dirty="0"/>
          </a:p>
        </p:txBody>
      </p:sp>
    </p:spTree>
    <p:extLst>
      <p:ext uri="{BB962C8B-B14F-4D97-AF65-F5344CB8AC3E}">
        <p14:creationId xmlns:p14="http://schemas.microsoft.com/office/powerpoint/2010/main" val="3764143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jpeg"/><Relationship Id="rId2" Type="http://schemas.openxmlformats.org/officeDocument/2006/relationships/notesSlide" Target="../notesSlides/notesSlide1.xml"/><Relationship Id="rId16" Type="http://schemas.openxmlformats.org/officeDocument/2006/relationships/image" Target="../media/image14.jpe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gif"/><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1CDD1-E495-1E16-9633-A57F0A7C4EB3}"/>
              </a:ext>
            </a:extLst>
          </p:cNvPr>
          <p:cNvSpPr/>
          <p:nvPr/>
        </p:nvSpPr>
        <p:spPr>
          <a:xfrm>
            <a:off x="-711200" y="-2370960"/>
            <a:ext cx="14950435" cy="2231358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latin typeface="Calibri (Body)"/>
            </a:endParaRPr>
          </a:p>
        </p:txBody>
      </p:sp>
      <p:sp>
        <p:nvSpPr>
          <p:cNvPr id="12" name="Rectangle 11">
            <a:extLst>
              <a:ext uri="{FF2B5EF4-FFF2-40B4-BE49-F238E27FC236}">
                <a16:creationId xmlns:a16="http://schemas.microsoft.com/office/drawing/2014/main" id="{6D245B6E-2A1F-C07F-534B-2507309ABA24}"/>
              </a:ext>
            </a:extLst>
          </p:cNvPr>
          <p:cNvSpPr/>
          <p:nvPr/>
        </p:nvSpPr>
        <p:spPr>
          <a:xfrm>
            <a:off x="-524578" y="-2161041"/>
            <a:ext cx="14572807" cy="219004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latin typeface="Calibri (Body)"/>
            </a:endParaRPr>
          </a:p>
        </p:txBody>
      </p:sp>
      <p:grpSp>
        <p:nvGrpSpPr>
          <p:cNvPr id="11" name="Group 10">
            <a:extLst>
              <a:ext uri="{FF2B5EF4-FFF2-40B4-BE49-F238E27FC236}">
                <a16:creationId xmlns:a16="http://schemas.microsoft.com/office/drawing/2014/main" id="{76DD604C-E0BB-44C5-9733-BA95DBD335CE}"/>
              </a:ext>
            </a:extLst>
          </p:cNvPr>
          <p:cNvGrpSpPr/>
          <p:nvPr/>
        </p:nvGrpSpPr>
        <p:grpSpPr>
          <a:xfrm>
            <a:off x="-1216228" y="-1990527"/>
            <a:ext cx="15262274" cy="21541273"/>
            <a:chOff x="-1216228" y="-1990527"/>
            <a:chExt cx="15262274" cy="21541273"/>
          </a:xfrm>
        </p:grpSpPr>
        <p:grpSp>
          <p:nvGrpSpPr>
            <p:cNvPr id="5" name="Group 4">
              <a:extLst>
                <a:ext uri="{FF2B5EF4-FFF2-40B4-BE49-F238E27FC236}">
                  <a16:creationId xmlns:a16="http://schemas.microsoft.com/office/drawing/2014/main" id="{EAEE07A2-3FE2-6C65-F28B-2D4BFB9E34E4}"/>
                </a:ext>
              </a:extLst>
            </p:cNvPr>
            <p:cNvGrpSpPr/>
            <p:nvPr/>
          </p:nvGrpSpPr>
          <p:grpSpPr>
            <a:xfrm>
              <a:off x="-268584" y="-1990527"/>
              <a:ext cx="14094143" cy="4142699"/>
              <a:chOff x="-178049" y="-2155303"/>
              <a:chExt cx="14094143" cy="3785133"/>
            </a:xfrm>
          </p:grpSpPr>
          <p:pic>
            <p:nvPicPr>
              <p:cNvPr id="13" name="Picture 12">
                <a:extLst>
                  <a:ext uri="{FF2B5EF4-FFF2-40B4-BE49-F238E27FC236}">
                    <a16:creationId xmlns:a16="http://schemas.microsoft.com/office/drawing/2014/main" id="{9841CABD-7C93-1085-BC43-D9E6C801EBA0}"/>
                  </a:ext>
                </a:extLst>
              </p:cNvPr>
              <p:cNvPicPr>
                <a:picLocks noChangeAspect="1"/>
              </p:cNvPicPr>
              <p:nvPr/>
            </p:nvPicPr>
            <p:blipFill rotWithShape="1">
              <a:blip r:embed="rId3"/>
              <a:srcRect l="7" b="953"/>
              <a:stretch/>
            </p:blipFill>
            <p:spPr>
              <a:xfrm>
                <a:off x="11345664" y="-1976041"/>
                <a:ext cx="1546471" cy="789604"/>
              </a:xfrm>
              <a:prstGeom prst="rect">
                <a:avLst/>
              </a:prstGeom>
            </p:spPr>
          </p:pic>
          <p:pic>
            <p:nvPicPr>
              <p:cNvPr id="19" name="Picture 8" descr="Image result for department of basic education logo transparent">
                <a:extLst>
                  <a:ext uri="{FF2B5EF4-FFF2-40B4-BE49-F238E27FC236}">
                    <a16:creationId xmlns:a16="http://schemas.microsoft.com/office/drawing/2014/main" id="{2E93A56A-206B-7FF7-B472-C496523D539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6994" y="-1939706"/>
                <a:ext cx="2023418" cy="736572"/>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0">
                <a:extLst>
                  <a:ext uri="{FF2B5EF4-FFF2-40B4-BE49-F238E27FC236}">
                    <a16:creationId xmlns:a16="http://schemas.microsoft.com/office/drawing/2014/main" id="{908C5545-430F-9F2A-AFD3-545EF85064D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794401" y="-1959345"/>
                <a:ext cx="1121693" cy="756211"/>
              </a:xfrm>
              <a:prstGeom prst="rect">
                <a:avLst/>
              </a:prstGeom>
            </p:spPr>
          </p:pic>
          <p:sp>
            <p:nvSpPr>
              <p:cNvPr id="27" name="Rectangle: Rounded Corners 26">
                <a:extLst>
                  <a:ext uri="{FF2B5EF4-FFF2-40B4-BE49-F238E27FC236}">
                    <a16:creationId xmlns:a16="http://schemas.microsoft.com/office/drawing/2014/main" id="{00367AD4-362B-1D14-FBCC-CA845B6DF5F9}"/>
                  </a:ext>
                </a:extLst>
              </p:cNvPr>
              <p:cNvSpPr/>
              <p:nvPr/>
            </p:nvSpPr>
            <p:spPr>
              <a:xfrm>
                <a:off x="-168013" y="-1001278"/>
                <a:ext cx="13991873" cy="2631108"/>
              </a:xfrm>
              <a:prstGeom prst="roundRect">
                <a:avLst>
                  <a:gd name="adj" fmla="val 10783"/>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Body)"/>
                </a:endParaRPr>
              </a:p>
            </p:txBody>
          </p:sp>
          <p:sp>
            <p:nvSpPr>
              <p:cNvPr id="34" name="Rectangle: Top Corners Rounded 33">
                <a:extLst>
                  <a:ext uri="{FF2B5EF4-FFF2-40B4-BE49-F238E27FC236}">
                    <a16:creationId xmlns:a16="http://schemas.microsoft.com/office/drawing/2014/main" id="{B77ABEE8-BE3D-D01E-06E8-08146E8D4F53}"/>
                  </a:ext>
                </a:extLst>
              </p:cNvPr>
              <p:cNvSpPr/>
              <p:nvPr/>
            </p:nvSpPr>
            <p:spPr>
              <a:xfrm>
                <a:off x="-178049" y="-1005594"/>
                <a:ext cx="13991873" cy="526332"/>
              </a:xfrm>
              <a:prstGeom prst="round2SameRect">
                <a:avLst>
                  <a:gd name="adj1" fmla="val 36789"/>
                  <a:gd name="adj2" fmla="val 0"/>
                </a:avLst>
              </a:prstGeom>
              <a:solidFill>
                <a:schemeClr val="tx1">
                  <a:lumMod val="75000"/>
                  <a:lumOff val="2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000" b="1" dirty="0">
                    <a:solidFill>
                      <a:srgbClr val="FFC000"/>
                    </a:solidFill>
                    <a:latin typeface="Calibri (Body)"/>
                  </a:rPr>
                  <a:t>Let’s Catch Up</a:t>
                </a:r>
              </a:p>
            </p:txBody>
          </p:sp>
          <p:sp>
            <p:nvSpPr>
              <p:cNvPr id="35" name="Rectangle 1">
                <a:extLst>
                  <a:ext uri="{FF2B5EF4-FFF2-40B4-BE49-F238E27FC236}">
                    <a16:creationId xmlns:a16="http://schemas.microsoft.com/office/drawing/2014/main" id="{62889CC9-1713-DD2C-DE60-5D763088DDB2}"/>
                  </a:ext>
                </a:extLst>
              </p:cNvPr>
              <p:cNvSpPr>
                <a:spLocks noChangeArrowheads="1"/>
              </p:cNvSpPr>
              <p:nvPr/>
            </p:nvSpPr>
            <p:spPr bwMode="auto">
              <a:xfrm>
                <a:off x="940027" y="-489110"/>
                <a:ext cx="12759236" cy="1982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285750" indent="-285750" algn="just">
                  <a:buFont typeface="Arial" panose="020B0604020202020204" pitchFamily="34" charset="0"/>
                  <a:buChar char="•"/>
                </a:pPr>
                <a:r>
                  <a:rPr lang="en-US" sz="1500" dirty="0">
                    <a:solidFill>
                      <a:srgbClr val="002060"/>
                    </a:solidFill>
                    <a:effectLst/>
                    <a:latin typeface="Calibri" panose="020F0502020204030204" pitchFamily="34" charset="0"/>
                    <a:ea typeface="Aptos" panose="020B0004020202020204" pitchFamily="34" charset="0"/>
                    <a:cs typeface="Aptos" panose="020B0004020202020204" pitchFamily="34" charset="0"/>
                  </a:rPr>
                  <a:t>The SA-SAMS equivalent OpenEMIS build on the modernisation is now </a:t>
                </a:r>
                <a:r>
                  <a:rPr lang="en-US" sz="1500" dirty="0">
                    <a:solidFill>
                      <a:srgbClr val="FF0000"/>
                    </a:solidFill>
                    <a:effectLst/>
                    <a:latin typeface="Calibri" panose="020F0502020204030204" pitchFamily="34" charset="0"/>
                    <a:ea typeface="Aptos" panose="020B0004020202020204" pitchFamily="34" charset="0"/>
                    <a:cs typeface="Aptos" panose="020B0004020202020204" pitchFamily="34" charset="0"/>
                  </a:rPr>
                  <a:t>75% completed </a:t>
                </a:r>
                <a:r>
                  <a:rPr lang="en-US" sz="1500" dirty="0">
                    <a:solidFill>
                      <a:srgbClr val="002060"/>
                    </a:solidFill>
                    <a:effectLst/>
                    <a:latin typeface="Calibri" panose="020F0502020204030204" pitchFamily="34" charset="0"/>
                    <a:ea typeface="Aptos" panose="020B0004020202020204" pitchFamily="34" charset="0"/>
                    <a:cs typeface="Aptos" panose="020B0004020202020204" pitchFamily="34" charset="0"/>
                  </a:rPr>
                  <a:t>for the four (4) core modules (Manage Learner - ML, Manage School - MS, Manage </a:t>
                </a:r>
                <a:r>
                  <a:rPr lang="en-US" sz="1500" dirty="0">
                    <a:solidFill>
                      <a:srgbClr val="002060"/>
                    </a:solidFill>
                    <a:latin typeface="Calibri" panose="020F0502020204030204" pitchFamily="34" charset="0"/>
                    <a:ea typeface="Aptos" panose="020B0004020202020204" pitchFamily="34" charset="0"/>
                    <a:cs typeface="Aptos" panose="020B0004020202020204" pitchFamily="34" charset="0"/>
                  </a:rPr>
                  <a:t>Staff - MHR, and Manage Curriculum &amp; Assessment (MCA).</a:t>
                </a:r>
              </a:p>
              <a:p>
                <a:pPr marL="285750" indent="-285750" algn="just">
                  <a:buFont typeface="Arial" panose="020B0604020202020204" pitchFamily="34" charset="0"/>
                  <a:buChar char="•"/>
                </a:pPr>
                <a:r>
                  <a:rPr lang="en-US" sz="1500" dirty="0">
                    <a:solidFill>
                      <a:srgbClr val="FF0000"/>
                    </a:solidFill>
                    <a:effectLst/>
                    <a:latin typeface="Calibri" panose="020F0502020204030204" pitchFamily="34" charset="0"/>
                    <a:ea typeface="Aptos" panose="020B0004020202020204" pitchFamily="34" charset="0"/>
                    <a:cs typeface="Aptos" panose="020B0004020202020204" pitchFamily="34" charset="0"/>
                  </a:rPr>
                  <a:t>393 schools </a:t>
                </a:r>
                <a:r>
                  <a:rPr lang="en-US" sz="1500" dirty="0">
                    <a:solidFill>
                      <a:srgbClr val="002060"/>
                    </a:solidFill>
                    <a:effectLst/>
                    <a:latin typeface="Calibri" panose="020F0502020204030204" pitchFamily="34" charset="0"/>
                    <a:ea typeface="Aptos" panose="020B0004020202020204" pitchFamily="34" charset="0"/>
                    <a:cs typeface="Aptos" panose="020B0004020202020204" pitchFamily="34" charset="0"/>
                  </a:rPr>
                  <a:t>have tested the three modules successfully; and </a:t>
                </a:r>
                <a:r>
                  <a:rPr lang="en-US" sz="1500" dirty="0">
                    <a:solidFill>
                      <a:srgbClr val="FF0000"/>
                    </a:solidFill>
                    <a:effectLst/>
                    <a:latin typeface="Calibri" panose="020F0502020204030204" pitchFamily="34" charset="0"/>
                    <a:ea typeface="Aptos" panose="020B0004020202020204" pitchFamily="34" charset="0"/>
                    <a:cs typeface="Aptos" panose="020B0004020202020204" pitchFamily="34" charset="0"/>
                  </a:rPr>
                  <a:t>no errors or defects </a:t>
                </a:r>
                <a:r>
                  <a:rPr lang="en-US" sz="1500" dirty="0">
                    <a:solidFill>
                      <a:srgbClr val="002060"/>
                    </a:solidFill>
                    <a:effectLst/>
                    <a:latin typeface="Calibri" panose="020F0502020204030204" pitchFamily="34" charset="0"/>
                    <a:ea typeface="Aptos" panose="020B0004020202020204" pitchFamily="34" charset="0"/>
                    <a:cs typeface="Aptos" panose="020B0004020202020204" pitchFamily="34" charset="0"/>
                  </a:rPr>
                  <a:t>were raised. </a:t>
                </a:r>
                <a:r>
                  <a:rPr lang="en-US" sz="1500" dirty="0">
                    <a:solidFill>
                      <a:srgbClr val="002060"/>
                    </a:solidFill>
                    <a:latin typeface="Calibri" panose="020F0502020204030204" pitchFamily="34" charset="0"/>
                    <a:ea typeface="Aptos" panose="020B0004020202020204" pitchFamily="34" charset="0"/>
                    <a:cs typeface="Aptos" panose="020B0004020202020204" pitchFamily="34" charset="0"/>
                  </a:rPr>
                  <a:t>About </a:t>
                </a:r>
                <a:r>
                  <a:rPr lang="en-US" sz="1500" dirty="0">
                    <a:solidFill>
                      <a:srgbClr val="002060"/>
                    </a:solidFill>
                    <a:effectLst/>
                    <a:latin typeface="Calibri" panose="020F0502020204030204" pitchFamily="34" charset="0"/>
                    <a:ea typeface="Aptos" panose="020B0004020202020204" pitchFamily="34" charset="0"/>
                    <a:cs typeface="Aptos" panose="020B0004020202020204" pitchFamily="34" charset="0"/>
                  </a:rPr>
                  <a:t>twenty-one (21) </a:t>
                </a:r>
                <a:r>
                  <a:rPr lang="en-US" sz="1500" dirty="0">
                    <a:solidFill>
                      <a:srgbClr val="FF0000"/>
                    </a:solidFill>
                    <a:effectLst/>
                    <a:latin typeface="Calibri" panose="020F0502020204030204" pitchFamily="34" charset="0"/>
                    <a:ea typeface="Aptos" panose="020B0004020202020204" pitchFamily="34" charset="0"/>
                    <a:cs typeface="Aptos" panose="020B0004020202020204" pitchFamily="34" charset="0"/>
                  </a:rPr>
                  <a:t>enhancements </a:t>
                </a:r>
                <a:r>
                  <a:rPr lang="en-US" sz="1500" dirty="0">
                    <a:solidFill>
                      <a:srgbClr val="002060"/>
                    </a:solidFill>
                    <a:effectLst/>
                    <a:latin typeface="Calibri" panose="020F0502020204030204" pitchFamily="34" charset="0"/>
                    <a:ea typeface="Aptos" panose="020B0004020202020204" pitchFamily="34" charset="0"/>
                    <a:cs typeface="Aptos" panose="020B0004020202020204" pitchFamily="34" charset="0"/>
                  </a:rPr>
                  <a:t>were raised and subsequently resolved. These related to the quality of data in the UAT environment, the consideration for optional as opposed to mandatory for fields </a:t>
                </a:r>
                <a:r>
                  <a:rPr lang="en-US" sz="1500" dirty="0">
                    <a:solidFill>
                      <a:srgbClr val="002060"/>
                    </a:solidFill>
                    <a:latin typeface="Calibri" panose="020F0502020204030204" pitchFamily="34" charset="0"/>
                    <a:ea typeface="Aptos" panose="020B0004020202020204" pitchFamily="34" charset="0"/>
                    <a:cs typeface="Aptos" panose="020B0004020202020204" pitchFamily="34" charset="0"/>
                  </a:rPr>
                  <a:t>such as “school website” among others, the inclusion of a field option for </a:t>
                </a:r>
                <a:r>
                  <a:rPr lang="en-US" sz="1500" dirty="0">
                    <a:solidFill>
                      <a:srgbClr val="002060"/>
                    </a:solidFill>
                    <a:effectLst/>
                    <a:latin typeface="Calibri" panose="020F0502020204030204" pitchFamily="34" charset="0"/>
                    <a:ea typeface="Aptos" panose="020B0004020202020204" pitchFamily="34" charset="0"/>
                    <a:cs typeface="Aptos" panose="020B0004020202020204" pitchFamily="34" charset="0"/>
                  </a:rPr>
                  <a:t>South African learners without an ID, and the distinction between fields for </a:t>
                </a:r>
                <a:r>
                  <a:rPr lang="en-US" sz="1500" dirty="0">
                    <a:solidFill>
                      <a:srgbClr val="FF0000"/>
                    </a:solidFill>
                    <a:effectLst/>
                    <a:latin typeface="Calibri" panose="020F0502020204030204" pitchFamily="34" charset="0"/>
                    <a:ea typeface="Aptos" panose="020B0004020202020204" pitchFamily="34" charset="0"/>
                    <a:cs typeface="Aptos" panose="020B0004020202020204" pitchFamily="34" charset="0"/>
                  </a:rPr>
                  <a:t>“parent details” </a:t>
                </a:r>
                <a:r>
                  <a:rPr lang="en-US" sz="1500" dirty="0">
                    <a:solidFill>
                      <a:srgbClr val="002060"/>
                    </a:solidFill>
                    <a:effectLst/>
                    <a:latin typeface="Calibri" panose="020F0502020204030204" pitchFamily="34" charset="0"/>
                    <a:ea typeface="Aptos" panose="020B0004020202020204" pitchFamily="34" charset="0"/>
                    <a:cs typeface="Aptos" panose="020B0004020202020204" pitchFamily="34" charset="0"/>
                  </a:rPr>
                  <a:t>and </a:t>
                </a:r>
                <a:r>
                  <a:rPr lang="en-US" sz="1500" dirty="0">
                    <a:solidFill>
                      <a:srgbClr val="FF0000"/>
                    </a:solidFill>
                    <a:effectLst/>
                    <a:latin typeface="Calibri" panose="020F0502020204030204" pitchFamily="34" charset="0"/>
                    <a:ea typeface="Aptos" panose="020B0004020202020204" pitchFamily="34" charset="0"/>
                    <a:cs typeface="Aptos" panose="020B0004020202020204" pitchFamily="34" charset="0"/>
                  </a:rPr>
                  <a:t>a “general contact”.</a:t>
                </a:r>
              </a:p>
              <a:p>
                <a:pPr marL="285750" indent="-285750" algn="just">
                  <a:buFont typeface="Arial" panose="020B0604020202020204" pitchFamily="34" charset="0"/>
                  <a:buChar char="•"/>
                </a:pPr>
                <a:r>
                  <a:rPr lang="en-US" sz="1500" dirty="0">
                    <a:solidFill>
                      <a:srgbClr val="002060"/>
                    </a:solidFill>
                    <a:effectLst/>
                    <a:latin typeface="Calibri" panose="020F0502020204030204" pitchFamily="34" charset="0"/>
                    <a:ea typeface="Aptos" panose="020B0004020202020204" pitchFamily="34" charset="0"/>
                    <a:cs typeface="Aptos" panose="020B0004020202020204" pitchFamily="34" charset="0"/>
                  </a:rPr>
                  <a:t>The development of data quality cleansing scripts for managing the school, learners, and staff  </a:t>
                </a:r>
                <a:r>
                  <a:rPr lang="en-US" sz="1500" dirty="0">
                    <a:solidFill>
                      <a:srgbClr val="002060"/>
                    </a:solidFill>
                    <a:latin typeface="Calibri" panose="020F0502020204030204" pitchFamily="34" charset="0"/>
                    <a:ea typeface="Aptos" panose="020B0004020202020204" pitchFamily="34" charset="0"/>
                    <a:cs typeface="Aptos" panose="020B0004020202020204" pitchFamily="34" charset="0"/>
                  </a:rPr>
                  <a:t>(as per </a:t>
                </a:r>
                <a:r>
                  <a:rPr lang="en-US" sz="1500" dirty="0">
                    <a:solidFill>
                      <a:srgbClr val="002060"/>
                    </a:solidFill>
                    <a:effectLst/>
                    <a:latin typeface="Calibri" panose="020F0502020204030204" pitchFamily="34" charset="0"/>
                    <a:ea typeface="Aptos" panose="020B0004020202020204" pitchFamily="34" charset="0"/>
                    <a:cs typeface="Aptos" panose="020B0004020202020204" pitchFamily="34" charset="0"/>
                  </a:rPr>
                  <a:t>LURITS requirements) is completed and is currently under testing.</a:t>
                </a:r>
              </a:p>
              <a:p>
                <a:pPr marL="285750" indent="-285750" algn="just">
                  <a:buFont typeface="Arial" panose="020B0604020202020204" pitchFamily="34" charset="0"/>
                  <a:buChar char="•"/>
                </a:pPr>
                <a:r>
                  <a:rPr lang="en-US" sz="1500" dirty="0">
                    <a:solidFill>
                      <a:srgbClr val="002060"/>
                    </a:solidFill>
                    <a:effectLst/>
                    <a:latin typeface="Calibri" panose="020F0502020204030204" pitchFamily="34" charset="0"/>
                    <a:ea typeface="Aptos" panose="020B0004020202020204" pitchFamily="34" charset="0"/>
                    <a:cs typeface="Aptos" panose="020B0004020202020204" pitchFamily="34" charset="0"/>
                  </a:rPr>
                  <a:t>The design for the web portal for schools to use for the data cleansing has been completed.</a:t>
                </a:r>
              </a:p>
            </p:txBody>
          </p:sp>
          <p:pic>
            <p:nvPicPr>
              <p:cNvPr id="38" name="Picture 37">
                <a:extLst>
                  <a:ext uri="{FF2B5EF4-FFF2-40B4-BE49-F238E27FC236}">
                    <a16:creationId xmlns:a16="http://schemas.microsoft.com/office/drawing/2014/main" id="{44156FC6-A597-D564-1BB8-B54D06756663}"/>
                  </a:ext>
                </a:extLst>
              </p:cNvPr>
              <p:cNvPicPr>
                <a:picLocks noChangeAspect="1"/>
              </p:cNvPicPr>
              <p:nvPr/>
            </p:nvPicPr>
            <p:blipFill rotWithShape="1">
              <a:blip r:embed="rId6"/>
              <a:srcRect l="145" t="132" r="136" b="89"/>
              <a:stretch/>
            </p:blipFill>
            <p:spPr>
              <a:xfrm>
                <a:off x="-74190" y="-156758"/>
                <a:ext cx="1136984" cy="1310038"/>
              </a:xfrm>
              <a:prstGeom prst="rect">
                <a:avLst/>
              </a:prstGeom>
            </p:spPr>
          </p:pic>
          <p:sp>
            <p:nvSpPr>
              <p:cNvPr id="24" name="Rectangle: Rounded Corners 23">
                <a:extLst>
                  <a:ext uri="{FF2B5EF4-FFF2-40B4-BE49-F238E27FC236}">
                    <a16:creationId xmlns:a16="http://schemas.microsoft.com/office/drawing/2014/main" id="{10A634B8-87A5-4A54-87C9-6465A2781390}"/>
                  </a:ext>
                </a:extLst>
              </p:cNvPr>
              <p:cNvSpPr/>
              <p:nvPr/>
            </p:nvSpPr>
            <p:spPr>
              <a:xfrm>
                <a:off x="2064251" y="-2155303"/>
                <a:ext cx="9104412" cy="1024724"/>
              </a:xfrm>
              <a:prstGeom prst="round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800" b="1" dirty="0">
                    <a:solidFill>
                      <a:srgbClr val="FFC000"/>
                    </a:solidFill>
                    <a:latin typeface="Calibri (Body)"/>
                  </a:rPr>
                  <a:t>SA-SAMS Modernisation Programme</a:t>
                </a:r>
              </a:p>
              <a:p>
                <a:pPr algn="ctr"/>
                <a:r>
                  <a:rPr lang="en-ZA" dirty="0">
                    <a:solidFill>
                      <a:schemeClr val="bg1"/>
                    </a:solidFill>
                    <a:latin typeface="Calibri (Body)"/>
                  </a:rPr>
                  <a:t>Issue 10/2024/03: Monthly Progress Report as of March 2024</a:t>
                </a:r>
                <a:endParaRPr lang="en-ZA" sz="2000" dirty="0">
                  <a:latin typeface="Calibri (Body)"/>
                </a:endParaRPr>
              </a:p>
            </p:txBody>
          </p:sp>
        </p:grpSp>
        <p:grpSp>
          <p:nvGrpSpPr>
            <p:cNvPr id="48" name="Group 47">
              <a:extLst>
                <a:ext uri="{FF2B5EF4-FFF2-40B4-BE49-F238E27FC236}">
                  <a16:creationId xmlns:a16="http://schemas.microsoft.com/office/drawing/2014/main" id="{B0E4E170-2AD9-F007-7EEA-EEC55180A201}"/>
                </a:ext>
              </a:extLst>
            </p:cNvPr>
            <p:cNvGrpSpPr/>
            <p:nvPr/>
          </p:nvGrpSpPr>
          <p:grpSpPr>
            <a:xfrm>
              <a:off x="-227528" y="12035831"/>
              <a:ext cx="14237321" cy="2726374"/>
              <a:chOff x="-195049" y="12568459"/>
              <a:chExt cx="14237321" cy="2726374"/>
            </a:xfrm>
          </p:grpSpPr>
          <p:sp>
            <p:nvSpPr>
              <p:cNvPr id="16" name="Rectangle: Rounded Corners 15">
                <a:extLst>
                  <a:ext uri="{FF2B5EF4-FFF2-40B4-BE49-F238E27FC236}">
                    <a16:creationId xmlns:a16="http://schemas.microsoft.com/office/drawing/2014/main" id="{4E7D1687-8F4B-0A11-ADBC-6945FEEF9ACF}"/>
                  </a:ext>
                </a:extLst>
              </p:cNvPr>
              <p:cNvSpPr/>
              <p:nvPr/>
            </p:nvSpPr>
            <p:spPr>
              <a:xfrm>
                <a:off x="-187845" y="12629275"/>
                <a:ext cx="6955148" cy="2665558"/>
              </a:xfrm>
              <a:prstGeom prst="roundRect">
                <a:avLst>
                  <a:gd name="adj" fmla="val 8054"/>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Body)"/>
                </a:endParaRPr>
              </a:p>
            </p:txBody>
          </p:sp>
          <p:sp>
            <p:nvSpPr>
              <p:cNvPr id="17" name="Rectangle: Top Corners Rounded 16">
                <a:extLst>
                  <a:ext uri="{FF2B5EF4-FFF2-40B4-BE49-F238E27FC236}">
                    <a16:creationId xmlns:a16="http://schemas.microsoft.com/office/drawing/2014/main" id="{EA867197-6E3C-91EA-3803-1825C5039ECF}"/>
                  </a:ext>
                </a:extLst>
              </p:cNvPr>
              <p:cNvSpPr/>
              <p:nvPr/>
            </p:nvSpPr>
            <p:spPr>
              <a:xfrm>
                <a:off x="-195049" y="12568459"/>
                <a:ext cx="6976865" cy="717434"/>
              </a:xfrm>
              <a:prstGeom prst="round2SameRect">
                <a:avLst>
                  <a:gd name="adj1" fmla="val 36789"/>
                  <a:gd name="adj2" fmla="val 0"/>
                </a:avLst>
              </a:prstGeom>
              <a:solidFill>
                <a:schemeClr val="tx1">
                  <a:lumMod val="75000"/>
                  <a:lumOff val="2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C000"/>
                    </a:solidFill>
                    <a:latin typeface="Calibri (Body)"/>
                  </a:rPr>
                  <a:t>Pilot Rollout</a:t>
                </a:r>
              </a:p>
            </p:txBody>
          </p:sp>
          <p:sp>
            <p:nvSpPr>
              <p:cNvPr id="18" name="Rectangle: Rounded Corners 17">
                <a:extLst>
                  <a:ext uri="{FF2B5EF4-FFF2-40B4-BE49-F238E27FC236}">
                    <a16:creationId xmlns:a16="http://schemas.microsoft.com/office/drawing/2014/main" id="{1DB24555-83E5-43C8-02A6-9DA2FDB8BACB}"/>
                  </a:ext>
                </a:extLst>
              </p:cNvPr>
              <p:cNvSpPr/>
              <p:nvPr/>
            </p:nvSpPr>
            <p:spPr>
              <a:xfrm>
                <a:off x="6896374" y="12655415"/>
                <a:ext cx="6970330" cy="2639418"/>
              </a:xfrm>
              <a:prstGeom prst="roundRect">
                <a:avLst>
                  <a:gd name="adj" fmla="val 6667"/>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Body)"/>
                </a:endParaRPr>
              </a:p>
            </p:txBody>
          </p:sp>
          <p:sp>
            <p:nvSpPr>
              <p:cNvPr id="20" name="Rectangle: Top Corners Rounded 19">
                <a:extLst>
                  <a:ext uri="{FF2B5EF4-FFF2-40B4-BE49-F238E27FC236}">
                    <a16:creationId xmlns:a16="http://schemas.microsoft.com/office/drawing/2014/main" id="{E829631F-9397-54E3-25AA-8799436F1247}"/>
                  </a:ext>
                </a:extLst>
              </p:cNvPr>
              <p:cNvSpPr/>
              <p:nvPr/>
            </p:nvSpPr>
            <p:spPr>
              <a:xfrm>
                <a:off x="6900042" y="12568841"/>
                <a:ext cx="6976864" cy="717434"/>
              </a:xfrm>
              <a:prstGeom prst="round2SameRect">
                <a:avLst>
                  <a:gd name="adj1" fmla="val 36789"/>
                  <a:gd name="adj2" fmla="val 0"/>
                </a:avLst>
              </a:prstGeom>
              <a:solidFill>
                <a:schemeClr val="tx1">
                  <a:lumMod val="75000"/>
                  <a:lumOff val="2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C000"/>
                    </a:solidFill>
                    <a:latin typeface="Calibri (Body)"/>
                  </a:rPr>
                  <a:t>Acronyms</a:t>
                </a:r>
              </a:p>
            </p:txBody>
          </p:sp>
          <p:sp>
            <p:nvSpPr>
              <p:cNvPr id="22" name="TextBox 21">
                <a:extLst>
                  <a:ext uri="{FF2B5EF4-FFF2-40B4-BE49-F238E27FC236}">
                    <a16:creationId xmlns:a16="http://schemas.microsoft.com/office/drawing/2014/main" id="{2AC0CF4E-14A1-1930-1A0D-C70BF0C0CFAC}"/>
                  </a:ext>
                </a:extLst>
              </p:cNvPr>
              <p:cNvSpPr txBox="1"/>
              <p:nvPr/>
            </p:nvSpPr>
            <p:spPr>
              <a:xfrm>
                <a:off x="1033558" y="13527330"/>
                <a:ext cx="5649418" cy="861774"/>
              </a:xfrm>
              <a:prstGeom prst="rect">
                <a:avLst/>
              </a:prstGeom>
              <a:noFill/>
            </p:spPr>
            <p:txBody>
              <a:bodyPr wrap="square">
                <a:spAutoFit/>
              </a:bodyPr>
              <a:lstStyle/>
              <a:p>
                <a:pPr marL="285750" marR="0" lvl="0" indent="-285750" eaLnBrk="0" fontAlgn="base" hangingPunct="0">
                  <a:spcBef>
                    <a:spcPts val="0"/>
                  </a:spcBef>
                  <a:spcAft>
                    <a:spcPts val="600"/>
                  </a:spcAft>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Provinces, Districts and Circuits identified for the pilot rollout.</a:t>
                </a:r>
              </a:p>
              <a:p>
                <a:pPr marL="285750" marR="0" lvl="0" indent="-285750" eaLnBrk="0" fontAlgn="base" hangingPunct="0">
                  <a:spcBef>
                    <a:spcPts val="0"/>
                  </a:spcBef>
                  <a:spcAft>
                    <a:spcPts val="600"/>
                  </a:spcAft>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Schools to be identified for the pilot rollout - target date is end-Nov.</a:t>
                </a:r>
              </a:p>
            </p:txBody>
          </p:sp>
          <p:pic>
            <p:nvPicPr>
              <p:cNvPr id="58" name="Picture 57">
                <a:extLst>
                  <a:ext uri="{FF2B5EF4-FFF2-40B4-BE49-F238E27FC236}">
                    <a16:creationId xmlns:a16="http://schemas.microsoft.com/office/drawing/2014/main" id="{5DF1AF75-FD13-6295-BF60-137C65CC817D}"/>
                  </a:ext>
                </a:extLst>
              </p:cNvPr>
              <p:cNvPicPr>
                <a:picLocks noChangeAspect="1"/>
              </p:cNvPicPr>
              <p:nvPr/>
            </p:nvPicPr>
            <p:blipFill>
              <a:blip r:embed="rId7"/>
              <a:stretch>
                <a:fillRect/>
              </a:stretch>
            </p:blipFill>
            <p:spPr>
              <a:xfrm>
                <a:off x="-71978" y="13449536"/>
                <a:ext cx="1042091" cy="965698"/>
              </a:xfrm>
              <a:prstGeom prst="rect">
                <a:avLst/>
              </a:prstGeom>
            </p:spPr>
          </p:pic>
          <p:sp>
            <p:nvSpPr>
              <p:cNvPr id="59" name="TextBox 58">
                <a:extLst>
                  <a:ext uri="{FF2B5EF4-FFF2-40B4-BE49-F238E27FC236}">
                    <a16:creationId xmlns:a16="http://schemas.microsoft.com/office/drawing/2014/main" id="{2F934960-C8A9-A66C-F4F7-87235BB9BF74}"/>
                  </a:ext>
                </a:extLst>
              </p:cNvPr>
              <p:cNvSpPr txBox="1"/>
              <p:nvPr/>
            </p:nvSpPr>
            <p:spPr>
              <a:xfrm>
                <a:off x="7004147" y="13401345"/>
                <a:ext cx="3531281" cy="1708160"/>
              </a:xfrm>
              <a:prstGeom prst="rect">
                <a:avLst/>
              </a:prstGeom>
              <a:noFill/>
            </p:spPr>
            <p:txBody>
              <a:bodyPr wrap="square" rtlCol="0">
                <a:spAutoFit/>
              </a:bodyPr>
              <a:lstStyle/>
              <a:p>
                <a:r>
                  <a:rPr lang="en-ZA" sz="1500" b="1" dirty="0">
                    <a:solidFill>
                      <a:srgbClr val="002060"/>
                    </a:solidFill>
                  </a:rPr>
                  <a:t>FRS</a:t>
                </a:r>
                <a:r>
                  <a:rPr lang="en-ZA" sz="1500" dirty="0">
                    <a:solidFill>
                      <a:srgbClr val="002060"/>
                    </a:solidFill>
                  </a:rPr>
                  <a:t>     	Functional Requirements 	Specification</a:t>
                </a:r>
              </a:p>
              <a:p>
                <a:r>
                  <a:rPr lang="en-ZA" sz="1500" b="1" dirty="0">
                    <a:solidFill>
                      <a:srgbClr val="002060"/>
                    </a:solidFill>
                  </a:rPr>
                  <a:t>DBE</a:t>
                </a:r>
                <a:r>
                  <a:rPr lang="en-ZA" sz="1500" dirty="0">
                    <a:solidFill>
                      <a:srgbClr val="002060"/>
                    </a:solidFill>
                  </a:rPr>
                  <a:t>   	Department of Basic 	Education</a:t>
                </a:r>
              </a:p>
              <a:p>
                <a:r>
                  <a:rPr lang="en-ZA" sz="1500" b="1" dirty="0">
                    <a:solidFill>
                      <a:srgbClr val="002060"/>
                    </a:solidFill>
                  </a:rPr>
                  <a:t>UAT</a:t>
                </a:r>
                <a:r>
                  <a:rPr lang="en-ZA" sz="1500" dirty="0">
                    <a:solidFill>
                      <a:srgbClr val="002060"/>
                    </a:solidFill>
                  </a:rPr>
                  <a:t>     	User Acceptance Testing</a:t>
                </a:r>
              </a:p>
              <a:p>
                <a:r>
                  <a:rPr lang="en-ZA" sz="1500" b="1" dirty="0">
                    <a:solidFill>
                      <a:srgbClr val="002060"/>
                    </a:solidFill>
                  </a:rPr>
                  <a:t>SIT</a:t>
                </a:r>
                <a:r>
                  <a:rPr lang="en-ZA" sz="1500" dirty="0">
                    <a:solidFill>
                      <a:srgbClr val="002060"/>
                    </a:solidFill>
                  </a:rPr>
                  <a:t>       	System Integration Testing</a:t>
                </a:r>
              </a:p>
              <a:p>
                <a:r>
                  <a:rPr lang="en-ZA" sz="1500" b="1" dirty="0">
                    <a:solidFill>
                      <a:srgbClr val="002060"/>
                    </a:solidFill>
                  </a:rPr>
                  <a:t>NCF      	</a:t>
                </a:r>
                <a:r>
                  <a:rPr lang="en-ZA" sz="1500" dirty="0">
                    <a:solidFill>
                      <a:srgbClr val="002060"/>
                    </a:solidFill>
                  </a:rPr>
                  <a:t>National Consultative Forum</a:t>
                </a:r>
              </a:p>
            </p:txBody>
          </p:sp>
          <p:cxnSp>
            <p:nvCxnSpPr>
              <p:cNvPr id="60" name="Straight Connector 59">
                <a:extLst>
                  <a:ext uri="{FF2B5EF4-FFF2-40B4-BE49-F238E27FC236}">
                    <a16:creationId xmlns:a16="http://schemas.microsoft.com/office/drawing/2014/main" id="{54A06D57-23F3-0713-82CD-117434D6A4C1}"/>
                  </a:ext>
                </a:extLst>
              </p:cNvPr>
              <p:cNvCxnSpPr/>
              <p:nvPr/>
            </p:nvCxnSpPr>
            <p:spPr>
              <a:xfrm>
                <a:off x="10496717" y="13493180"/>
                <a:ext cx="0" cy="1389979"/>
              </a:xfrm>
              <a:prstGeom prst="line">
                <a:avLst/>
              </a:prstGeom>
            </p:spPr>
            <p:style>
              <a:lnRef idx="1">
                <a:schemeClr val="accent3"/>
              </a:lnRef>
              <a:fillRef idx="0">
                <a:schemeClr val="accent3"/>
              </a:fillRef>
              <a:effectRef idx="0">
                <a:schemeClr val="accent3"/>
              </a:effectRef>
              <a:fontRef idx="minor">
                <a:schemeClr val="tx1"/>
              </a:fontRef>
            </p:style>
          </p:cxnSp>
          <p:sp>
            <p:nvSpPr>
              <p:cNvPr id="61" name="TextBox 60">
                <a:extLst>
                  <a:ext uri="{FF2B5EF4-FFF2-40B4-BE49-F238E27FC236}">
                    <a16:creationId xmlns:a16="http://schemas.microsoft.com/office/drawing/2014/main" id="{F6714BE2-4D81-3F68-3369-0D9202257004}"/>
                  </a:ext>
                </a:extLst>
              </p:cNvPr>
              <p:cNvSpPr txBox="1"/>
              <p:nvPr/>
            </p:nvSpPr>
            <p:spPr>
              <a:xfrm>
                <a:off x="10510991" y="13401345"/>
                <a:ext cx="3531281" cy="1246495"/>
              </a:xfrm>
              <a:prstGeom prst="rect">
                <a:avLst/>
              </a:prstGeom>
              <a:noFill/>
            </p:spPr>
            <p:txBody>
              <a:bodyPr wrap="square" rtlCol="0">
                <a:spAutoFit/>
              </a:bodyPr>
              <a:lstStyle/>
              <a:p>
                <a:r>
                  <a:rPr lang="en-ZA" sz="1500" b="1" dirty="0">
                    <a:solidFill>
                      <a:srgbClr val="002060"/>
                    </a:solidFill>
                  </a:rPr>
                  <a:t>MS</a:t>
                </a:r>
                <a:r>
                  <a:rPr lang="en-ZA" sz="1500" dirty="0">
                    <a:solidFill>
                      <a:srgbClr val="002060"/>
                    </a:solidFill>
                  </a:rPr>
                  <a:t>      	Manage School</a:t>
                </a:r>
              </a:p>
              <a:p>
                <a:r>
                  <a:rPr lang="en-ZA" sz="1500" b="1" dirty="0">
                    <a:solidFill>
                      <a:srgbClr val="002060"/>
                    </a:solidFill>
                  </a:rPr>
                  <a:t>ML</a:t>
                </a:r>
                <a:r>
                  <a:rPr lang="en-ZA" sz="1500" dirty="0">
                    <a:solidFill>
                      <a:srgbClr val="002060"/>
                    </a:solidFill>
                  </a:rPr>
                  <a:t>      	Manage Learner</a:t>
                </a:r>
              </a:p>
              <a:p>
                <a:r>
                  <a:rPr lang="en-ZA" sz="1500" b="1" dirty="0">
                    <a:solidFill>
                      <a:srgbClr val="002060"/>
                    </a:solidFill>
                  </a:rPr>
                  <a:t>MHR</a:t>
                </a:r>
                <a:r>
                  <a:rPr lang="en-ZA" sz="1500" dirty="0">
                    <a:solidFill>
                      <a:srgbClr val="002060"/>
                    </a:solidFill>
                  </a:rPr>
                  <a:t> 	Manage Human Resources</a:t>
                </a:r>
              </a:p>
              <a:p>
                <a:r>
                  <a:rPr lang="en-ZA" sz="1500" b="1" dirty="0">
                    <a:solidFill>
                      <a:srgbClr val="002060"/>
                    </a:solidFill>
                  </a:rPr>
                  <a:t>MCA</a:t>
                </a:r>
                <a:r>
                  <a:rPr lang="en-ZA" sz="1500" dirty="0">
                    <a:solidFill>
                      <a:srgbClr val="002060"/>
                    </a:solidFill>
                  </a:rPr>
                  <a:t>   	Manage Curriculum and 	Assessment</a:t>
                </a:r>
              </a:p>
            </p:txBody>
          </p:sp>
        </p:grpSp>
        <p:grpSp>
          <p:nvGrpSpPr>
            <p:cNvPr id="2" name="Group 1">
              <a:extLst>
                <a:ext uri="{FF2B5EF4-FFF2-40B4-BE49-F238E27FC236}">
                  <a16:creationId xmlns:a16="http://schemas.microsoft.com/office/drawing/2014/main" id="{03D7BB10-64C6-7510-9A5C-78AAEC1F80CC}"/>
                </a:ext>
              </a:extLst>
            </p:cNvPr>
            <p:cNvGrpSpPr/>
            <p:nvPr/>
          </p:nvGrpSpPr>
          <p:grpSpPr>
            <a:xfrm>
              <a:off x="-220325" y="2250223"/>
              <a:ext cx="14266371" cy="4038161"/>
              <a:chOff x="-220325" y="2250223"/>
              <a:chExt cx="14266371" cy="4038161"/>
            </a:xfrm>
          </p:grpSpPr>
          <p:grpSp>
            <p:nvGrpSpPr>
              <p:cNvPr id="1074" name="Group 1073">
                <a:extLst>
                  <a:ext uri="{FF2B5EF4-FFF2-40B4-BE49-F238E27FC236}">
                    <a16:creationId xmlns:a16="http://schemas.microsoft.com/office/drawing/2014/main" id="{AB1D980A-560C-49F3-4204-134D01C0CA67}"/>
                  </a:ext>
                </a:extLst>
              </p:cNvPr>
              <p:cNvGrpSpPr/>
              <p:nvPr/>
            </p:nvGrpSpPr>
            <p:grpSpPr>
              <a:xfrm>
                <a:off x="-220325" y="2250223"/>
                <a:ext cx="14266371" cy="4038161"/>
                <a:chOff x="-185964" y="2084424"/>
                <a:chExt cx="14266371" cy="4038161"/>
              </a:xfrm>
            </p:grpSpPr>
            <p:grpSp>
              <p:nvGrpSpPr>
                <p:cNvPr id="1073" name="Group 1072">
                  <a:extLst>
                    <a:ext uri="{FF2B5EF4-FFF2-40B4-BE49-F238E27FC236}">
                      <a16:creationId xmlns:a16="http://schemas.microsoft.com/office/drawing/2014/main" id="{817ADB1F-6D45-AC25-A2DC-F65EC93A90AC}"/>
                    </a:ext>
                  </a:extLst>
                </p:cNvPr>
                <p:cNvGrpSpPr/>
                <p:nvPr/>
              </p:nvGrpSpPr>
              <p:grpSpPr>
                <a:xfrm>
                  <a:off x="-185963" y="2783128"/>
                  <a:ext cx="14266370" cy="3339457"/>
                  <a:chOff x="-185963" y="2974516"/>
                  <a:chExt cx="14266370" cy="3339457"/>
                </a:xfrm>
              </p:grpSpPr>
              <p:sp>
                <p:nvSpPr>
                  <p:cNvPr id="25" name="Rectangle: Rounded Corners 24">
                    <a:extLst>
                      <a:ext uri="{FF2B5EF4-FFF2-40B4-BE49-F238E27FC236}">
                        <a16:creationId xmlns:a16="http://schemas.microsoft.com/office/drawing/2014/main" id="{D93CD60C-E70F-1AE7-F14E-408326B3AD1A}"/>
                      </a:ext>
                    </a:extLst>
                  </p:cNvPr>
                  <p:cNvSpPr/>
                  <p:nvPr/>
                </p:nvSpPr>
                <p:spPr>
                  <a:xfrm>
                    <a:off x="-185963" y="2974516"/>
                    <a:ext cx="4545311" cy="3332556"/>
                  </a:xfrm>
                  <a:prstGeom prst="roundRect">
                    <a:avLst>
                      <a:gd name="adj" fmla="val 6338"/>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Body)"/>
                    </a:endParaRPr>
                  </a:p>
                </p:txBody>
              </p:sp>
              <p:sp>
                <p:nvSpPr>
                  <p:cNvPr id="28" name="Rectangle 1">
                    <a:extLst>
                      <a:ext uri="{FF2B5EF4-FFF2-40B4-BE49-F238E27FC236}">
                        <a16:creationId xmlns:a16="http://schemas.microsoft.com/office/drawing/2014/main" id="{4EC02902-DAA2-0DBC-2AD1-03855CD7EA90}"/>
                      </a:ext>
                    </a:extLst>
                  </p:cNvPr>
                  <p:cNvSpPr>
                    <a:spLocks noChangeArrowheads="1"/>
                  </p:cNvSpPr>
                  <p:nvPr/>
                </p:nvSpPr>
                <p:spPr bwMode="auto">
                  <a:xfrm>
                    <a:off x="861969" y="3281118"/>
                    <a:ext cx="3662711"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just">
                      <a:spcBef>
                        <a:spcPts val="0"/>
                      </a:spcBef>
                      <a:spcAft>
                        <a:spcPts val="600"/>
                      </a:spcAft>
                      <a:tabLst>
                        <a:tab pos="457200" algn="l"/>
                      </a:tabLst>
                    </a:pPr>
                    <a:r>
                      <a:rPr lang="en-ZA" sz="1500" b="1" dirty="0">
                        <a:solidFill>
                          <a:srgbClr val="F2693F"/>
                        </a:solidFill>
                        <a:latin typeface="+mn-lt"/>
                        <a:cs typeface="Times New Roman" panose="02020603050405020304" pitchFamily="18" charset="0"/>
                      </a:rPr>
                      <a:t>Business Analysis</a:t>
                    </a:r>
                    <a:r>
                      <a:rPr lang="en-ZA" sz="1500" dirty="0">
                        <a:solidFill>
                          <a:srgbClr val="002060"/>
                        </a:solidFill>
                        <a:latin typeface="Calibri" panose="020F0502020204030204" pitchFamily="34" charset="0"/>
                      </a:rPr>
                      <a:t> </a:t>
                    </a:r>
                  </a:p>
                </p:txBody>
              </p:sp>
              <p:sp>
                <p:nvSpPr>
                  <p:cNvPr id="54" name="Rectangle: Rounded Corners 53">
                    <a:extLst>
                      <a:ext uri="{FF2B5EF4-FFF2-40B4-BE49-F238E27FC236}">
                        <a16:creationId xmlns:a16="http://schemas.microsoft.com/office/drawing/2014/main" id="{7FF2749F-8ED4-9F83-1201-6CE86D76BBBA}"/>
                      </a:ext>
                    </a:extLst>
                  </p:cNvPr>
                  <p:cNvSpPr/>
                  <p:nvPr/>
                </p:nvSpPr>
                <p:spPr>
                  <a:xfrm>
                    <a:off x="4546213" y="2974516"/>
                    <a:ext cx="4576325" cy="3332556"/>
                  </a:xfrm>
                  <a:prstGeom prst="roundRect">
                    <a:avLst>
                      <a:gd name="adj" fmla="val 6338"/>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Body)"/>
                    </a:endParaRPr>
                  </a:p>
                </p:txBody>
              </p:sp>
              <p:sp>
                <p:nvSpPr>
                  <p:cNvPr id="62" name="Rectangle: Rounded Corners 61">
                    <a:extLst>
                      <a:ext uri="{FF2B5EF4-FFF2-40B4-BE49-F238E27FC236}">
                        <a16:creationId xmlns:a16="http://schemas.microsoft.com/office/drawing/2014/main" id="{14833B16-58A8-8E4A-DC13-6CFDA98BA619}"/>
                      </a:ext>
                    </a:extLst>
                  </p:cNvPr>
                  <p:cNvSpPr/>
                  <p:nvPr/>
                </p:nvSpPr>
                <p:spPr>
                  <a:xfrm>
                    <a:off x="9230842" y="2981417"/>
                    <a:ext cx="4575065" cy="3332556"/>
                  </a:xfrm>
                  <a:prstGeom prst="roundRect">
                    <a:avLst>
                      <a:gd name="adj" fmla="val 6338"/>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Body)"/>
                    </a:endParaRPr>
                  </a:p>
                </p:txBody>
              </p:sp>
              <p:sp>
                <p:nvSpPr>
                  <p:cNvPr id="63" name="Rectangle 1">
                    <a:extLst>
                      <a:ext uri="{FF2B5EF4-FFF2-40B4-BE49-F238E27FC236}">
                        <a16:creationId xmlns:a16="http://schemas.microsoft.com/office/drawing/2014/main" id="{3D3A87ED-F216-68D1-0282-320C1E4CF8DC}"/>
                      </a:ext>
                    </a:extLst>
                  </p:cNvPr>
                  <p:cNvSpPr>
                    <a:spLocks noChangeArrowheads="1"/>
                  </p:cNvSpPr>
                  <p:nvPr/>
                </p:nvSpPr>
                <p:spPr bwMode="auto">
                  <a:xfrm>
                    <a:off x="10308065" y="3147030"/>
                    <a:ext cx="3772342"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spcBef>
                        <a:spcPts val="0"/>
                      </a:spcBef>
                      <a:spcAft>
                        <a:spcPts val="600"/>
                      </a:spcAft>
                      <a:tabLst>
                        <a:tab pos="457200" algn="l"/>
                      </a:tabLst>
                    </a:pPr>
                    <a:r>
                      <a:rPr lang="en-ZA" sz="1500" b="1" dirty="0">
                        <a:solidFill>
                          <a:srgbClr val="F2693F"/>
                        </a:solidFill>
                        <a:latin typeface="+mn-lt"/>
                        <a:cs typeface="Times New Roman" panose="02020603050405020304" pitchFamily="18" charset="0"/>
                      </a:rPr>
                      <a:t>Architecture, Infrastructure &amp; System Integration Testing</a:t>
                    </a:r>
                  </a:p>
                </p:txBody>
              </p:sp>
              <p:pic>
                <p:nvPicPr>
                  <p:cNvPr id="1070" name="Picture 1069" descr="A magnifying glass on a circular object&#10;&#10;Description automatically generated">
                    <a:extLst>
                      <a:ext uri="{FF2B5EF4-FFF2-40B4-BE49-F238E27FC236}">
                        <a16:creationId xmlns:a16="http://schemas.microsoft.com/office/drawing/2014/main" id="{407A3749-FBD9-94DC-583F-DA59717600C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6121" y="3091122"/>
                    <a:ext cx="689658" cy="689658"/>
                  </a:xfrm>
                  <a:prstGeom prst="rect">
                    <a:avLst/>
                  </a:prstGeom>
                </p:spPr>
              </p:pic>
              <p:pic>
                <p:nvPicPr>
                  <p:cNvPr id="42" name="Picture 41" descr="A blue circle with a white outline of a wrench and screwdriver&#10;&#10;Description automatically generated">
                    <a:extLst>
                      <a:ext uri="{FF2B5EF4-FFF2-40B4-BE49-F238E27FC236}">
                        <a16:creationId xmlns:a16="http://schemas.microsoft.com/office/drawing/2014/main" id="{9F027604-580E-49E1-27C3-6EB97C2A05E9}"/>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786726" y="3034419"/>
                    <a:ext cx="759616" cy="723265"/>
                  </a:xfrm>
                  <a:prstGeom prst="rect">
                    <a:avLst/>
                  </a:prstGeom>
                </p:spPr>
              </p:pic>
              <p:pic>
                <p:nvPicPr>
                  <p:cNvPr id="1072" name="Picture 1071" descr="A magnifying glass over a phone&#10;&#10;Description automatically generated">
                    <a:extLst>
                      <a:ext uri="{FF2B5EF4-FFF2-40B4-BE49-F238E27FC236}">
                        <a16:creationId xmlns:a16="http://schemas.microsoft.com/office/drawing/2014/main" id="{9DB7BF88-BD6C-8277-1652-7CAEBE4E782E}"/>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420772" y="3043598"/>
                    <a:ext cx="729666" cy="729666"/>
                  </a:xfrm>
                  <a:prstGeom prst="rect">
                    <a:avLst/>
                  </a:prstGeom>
                </p:spPr>
              </p:pic>
            </p:grpSp>
            <p:sp>
              <p:nvSpPr>
                <p:cNvPr id="55" name="Rectangle 1">
                  <a:extLst>
                    <a:ext uri="{FF2B5EF4-FFF2-40B4-BE49-F238E27FC236}">
                      <a16:creationId xmlns:a16="http://schemas.microsoft.com/office/drawing/2014/main" id="{2C2996D9-7C6C-C333-CD26-54F2AE4791CA}"/>
                    </a:ext>
                  </a:extLst>
                </p:cNvPr>
                <p:cNvSpPr>
                  <a:spLocks noChangeArrowheads="1"/>
                </p:cNvSpPr>
                <p:nvPr/>
              </p:nvSpPr>
              <p:spPr bwMode="auto">
                <a:xfrm>
                  <a:off x="5593280" y="3048566"/>
                  <a:ext cx="3077082"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spcBef>
                      <a:spcPts val="0"/>
                    </a:spcBef>
                    <a:spcAft>
                      <a:spcPts val="600"/>
                    </a:spcAft>
                    <a:tabLst>
                      <a:tab pos="457200" algn="l"/>
                    </a:tabLst>
                  </a:pPr>
                  <a:r>
                    <a:rPr lang="en-ZA" sz="1500" b="1" dirty="0">
                      <a:solidFill>
                        <a:srgbClr val="F2693F"/>
                      </a:solidFill>
                      <a:latin typeface="+mn-lt"/>
                      <a:cs typeface="Times New Roman" panose="02020603050405020304" pitchFamily="18" charset="0"/>
                    </a:rPr>
                    <a:t>Development</a:t>
                  </a:r>
                </a:p>
              </p:txBody>
            </p:sp>
            <p:sp>
              <p:nvSpPr>
                <p:cNvPr id="26" name="Rectangle: Top Corners Rounded 25">
                  <a:extLst>
                    <a:ext uri="{FF2B5EF4-FFF2-40B4-BE49-F238E27FC236}">
                      <a16:creationId xmlns:a16="http://schemas.microsoft.com/office/drawing/2014/main" id="{23E93323-222A-4C23-3811-36F5F27CB61F}"/>
                    </a:ext>
                  </a:extLst>
                </p:cNvPr>
                <p:cNvSpPr/>
                <p:nvPr/>
              </p:nvSpPr>
              <p:spPr>
                <a:xfrm>
                  <a:off x="-185964" y="2084424"/>
                  <a:ext cx="13991871" cy="622617"/>
                </a:xfrm>
                <a:prstGeom prst="round2SameRect">
                  <a:avLst>
                    <a:gd name="adj1" fmla="val 36789"/>
                    <a:gd name="adj2" fmla="val 0"/>
                  </a:avLst>
                </a:prstGeom>
                <a:solidFill>
                  <a:schemeClr val="tx1">
                    <a:lumMod val="75000"/>
                    <a:lumOff val="2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000" b="1" dirty="0">
                      <a:solidFill>
                        <a:srgbClr val="FFC000"/>
                      </a:solidFill>
                      <a:latin typeface="Calibri (Body)"/>
                    </a:rPr>
                    <a:t>Solution Development</a:t>
                  </a:r>
                </a:p>
              </p:txBody>
            </p:sp>
          </p:grpSp>
          <p:sp>
            <p:nvSpPr>
              <p:cNvPr id="6" name="TextBox 5">
                <a:extLst>
                  <a:ext uri="{FF2B5EF4-FFF2-40B4-BE49-F238E27FC236}">
                    <a16:creationId xmlns:a16="http://schemas.microsoft.com/office/drawing/2014/main" id="{0A17C107-73CC-3A5F-46FF-5049212F065C}"/>
                  </a:ext>
                </a:extLst>
              </p:cNvPr>
              <p:cNvSpPr txBox="1"/>
              <p:nvPr/>
            </p:nvSpPr>
            <p:spPr>
              <a:xfrm>
                <a:off x="9326928" y="3776509"/>
                <a:ext cx="4450612" cy="2169825"/>
              </a:xfrm>
              <a:prstGeom prst="rect">
                <a:avLst/>
              </a:prstGeom>
              <a:noFill/>
            </p:spPr>
            <p:txBody>
              <a:bodyPr wrap="square">
                <a:spAutoFit/>
              </a:bodyPr>
              <a:lstStyle/>
              <a:p>
                <a:pPr marL="173038" marR="0" lvl="0" indent="-173038" eaLnBrk="0" fontAlgn="base" hangingPunct="0">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Continuous Regression System Integration Testing. </a:t>
                </a:r>
              </a:p>
              <a:p>
                <a:pPr marL="173038" marR="0" lvl="0" indent="-173038" eaLnBrk="0" fontAlgn="base" hangingPunct="0">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System Integration Testing on Backlog/Defects across ML, MHR &amp; MS.</a:t>
                </a:r>
              </a:p>
              <a:p>
                <a:pPr marL="173038" marR="0" lvl="0" indent="-173038" eaLnBrk="0" fontAlgn="base" hangingPunct="0">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Support DBE on UAT.</a:t>
                </a:r>
              </a:p>
              <a:p>
                <a:pPr marL="173038" marR="0" lvl="0" indent="-173038" eaLnBrk="0" fontAlgn="base" hangingPunct="0">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Updating and consistent use of Automation Test Tool (Selenium IDE).</a:t>
                </a:r>
              </a:p>
              <a:p>
                <a:pPr marL="173038" marR="0" lvl="0" indent="-173038" eaLnBrk="0" fontAlgn="base" hangingPunct="0">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Preparation of SIT scripts for managing curriculum.</a:t>
                </a:r>
              </a:p>
              <a:p>
                <a:pPr marL="173038" marR="0" lvl="0" indent="-173038" eaLnBrk="0" fontAlgn="base" hangingPunct="0">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Continuous support inputs to DBE to finalise the Cloud Solution proposal to SITA.</a:t>
                </a:r>
              </a:p>
            </p:txBody>
          </p:sp>
          <p:sp>
            <p:nvSpPr>
              <p:cNvPr id="8" name="TextBox 7">
                <a:extLst>
                  <a:ext uri="{FF2B5EF4-FFF2-40B4-BE49-F238E27FC236}">
                    <a16:creationId xmlns:a16="http://schemas.microsoft.com/office/drawing/2014/main" id="{4E96EBDC-DA8F-378D-3280-A36D9A8469E6}"/>
                  </a:ext>
                </a:extLst>
              </p:cNvPr>
              <p:cNvSpPr txBox="1"/>
              <p:nvPr/>
            </p:nvSpPr>
            <p:spPr>
              <a:xfrm>
                <a:off x="133549" y="3861814"/>
                <a:ext cx="4044751" cy="2169825"/>
              </a:xfrm>
              <a:prstGeom prst="rect">
                <a:avLst/>
              </a:prstGeom>
              <a:noFill/>
            </p:spPr>
            <p:txBody>
              <a:bodyPr wrap="square">
                <a:spAutoFit/>
              </a:bodyPr>
              <a:lstStyle/>
              <a:p>
                <a:pPr marL="342900" lvl="0" indent="-342900">
                  <a:buFont typeface="Arial" panose="020B0604020202020204" pitchFamily="34" charset="0"/>
                  <a:buChar char="•"/>
                  <a:tabLst>
                    <a:tab pos="457200" algn="l"/>
                  </a:tabLst>
                </a:pPr>
                <a:r>
                  <a:rPr lang="en-ZA" sz="1500" dirty="0">
                    <a:solidFill>
                      <a:srgbClr val="002060"/>
                    </a:solidFill>
                    <a:cs typeface="Times New Roman" panose="02020603050405020304" pitchFamily="18" charset="0"/>
                  </a:rPr>
                  <a:t>Enhancement suggestions, provided during UAT training, for MS, ML and MHR are being considered and added to the Product Backlog.</a:t>
                </a:r>
              </a:p>
              <a:p>
                <a:pPr marL="342900" lvl="0" indent="-342900">
                  <a:buFont typeface="Arial" panose="020B0604020202020204" pitchFamily="34" charset="0"/>
                  <a:buChar char="•"/>
                  <a:tabLst>
                    <a:tab pos="457200" algn="l"/>
                  </a:tabLst>
                </a:pPr>
                <a:r>
                  <a:rPr lang="en-ZA" sz="1500" dirty="0">
                    <a:solidFill>
                      <a:srgbClr val="002060"/>
                    </a:solidFill>
                    <a:cs typeface="Times New Roman" panose="02020603050405020304" pitchFamily="18" charset="0"/>
                  </a:rPr>
                  <a:t>Curriculum FRS signoff is in progress for 12 April 2024</a:t>
                </a:r>
              </a:p>
              <a:p>
                <a:pPr marL="342900" lvl="0" indent="-342900">
                  <a:buFont typeface="Arial" panose="020B0604020202020204" pitchFamily="34" charset="0"/>
                  <a:buChar char="•"/>
                  <a:tabLst>
                    <a:tab pos="457200" algn="l"/>
                  </a:tabLst>
                </a:pPr>
                <a:r>
                  <a:rPr lang="en-ZA" sz="1500" dirty="0">
                    <a:solidFill>
                      <a:srgbClr val="002060"/>
                    </a:solidFill>
                    <a:cs typeface="Times New Roman" panose="02020603050405020304" pitchFamily="18" charset="0"/>
                  </a:rPr>
                  <a:t>Assessment use cases and FRS documentation in progress for 30 April 2024</a:t>
                </a:r>
              </a:p>
              <a:p>
                <a:pPr marL="342900" lvl="0" indent="-342900">
                  <a:buFont typeface="Arial" panose="020B0604020202020204" pitchFamily="34" charset="0"/>
                  <a:buChar char="•"/>
                  <a:tabLst>
                    <a:tab pos="457200" algn="l"/>
                  </a:tabLst>
                </a:pPr>
                <a:r>
                  <a:rPr lang="en-ZA" sz="1500" dirty="0">
                    <a:solidFill>
                      <a:srgbClr val="002060"/>
                    </a:solidFill>
                    <a:cs typeface="Times New Roman" panose="02020603050405020304" pitchFamily="18" charset="0"/>
                  </a:rPr>
                  <a:t>Analysis of Release 5 modules kicked off.</a:t>
                </a:r>
              </a:p>
            </p:txBody>
          </p:sp>
          <p:sp>
            <p:nvSpPr>
              <p:cNvPr id="31" name="TextBox 30">
                <a:extLst>
                  <a:ext uri="{FF2B5EF4-FFF2-40B4-BE49-F238E27FC236}">
                    <a16:creationId xmlns:a16="http://schemas.microsoft.com/office/drawing/2014/main" id="{65E57B2D-95CD-4BC3-2F1B-95843509EDCC}"/>
                  </a:ext>
                </a:extLst>
              </p:cNvPr>
              <p:cNvSpPr txBox="1"/>
              <p:nvPr/>
            </p:nvSpPr>
            <p:spPr>
              <a:xfrm>
                <a:off x="4563713" y="3795215"/>
                <a:ext cx="4451166" cy="2400657"/>
              </a:xfrm>
              <a:prstGeom prst="rect">
                <a:avLst/>
              </a:prstGeom>
              <a:noFill/>
            </p:spPr>
            <p:txBody>
              <a:bodyPr wrap="square">
                <a:spAutoFit/>
              </a:bodyPr>
              <a:lstStyle/>
              <a:p>
                <a:pPr marL="342900" indent="-342900">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The curriculum development was extended to incorporate a more dynamic, configurable solution that is aligned with object-oriented design (OOD).  This results in low code changes in the future, allowing rapid enhancements and changes.</a:t>
                </a:r>
              </a:p>
              <a:p>
                <a:pPr marL="342900" indent="-342900">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Commenced with assessment development aligned with OOD, with a target date of end-April 2024.</a:t>
                </a:r>
              </a:p>
              <a:p>
                <a:pPr marL="342900" indent="-342900">
                  <a:spcBef>
                    <a:spcPts val="0"/>
                  </a:spcBef>
                  <a:spcAft>
                    <a:spcPts val="0"/>
                  </a:spcAft>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Integration analysis of release 5 modules has been initiated. </a:t>
                </a:r>
              </a:p>
            </p:txBody>
          </p:sp>
        </p:grpSp>
        <p:grpSp>
          <p:nvGrpSpPr>
            <p:cNvPr id="3" name="Group 2">
              <a:extLst>
                <a:ext uri="{FF2B5EF4-FFF2-40B4-BE49-F238E27FC236}">
                  <a16:creationId xmlns:a16="http://schemas.microsoft.com/office/drawing/2014/main" id="{61E92781-72B1-D321-C304-3EBE2E49E0D0}"/>
                </a:ext>
              </a:extLst>
            </p:cNvPr>
            <p:cNvGrpSpPr/>
            <p:nvPr/>
          </p:nvGrpSpPr>
          <p:grpSpPr>
            <a:xfrm>
              <a:off x="-243260" y="6398946"/>
              <a:ext cx="14176427" cy="5544646"/>
              <a:chOff x="-243260" y="6398946"/>
              <a:chExt cx="14176427" cy="5544646"/>
            </a:xfrm>
          </p:grpSpPr>
          <p:sp>
            <p:nvSpPr>
              <p:cNvPr id="9" name="Rectangle: Top Corners Rounded 8">
                <a:extLst>
                  <a:ext uri="{FF2B5EF4-FFF2-40B4-BE49-F238E27FC236}">
                    <a16:creationId xmlns:a16="http://schemas.microsoft.com/office/drawing/2014/main" id="{5A16D1F7-728B-B300-0A02-9A829B9AC274}"/>
                  </a:ext>
                </a:extLst>
              </p:cNvPr>
              <p:cNvSpPr/>
              <p:nvPr/>
            </p:nvSpPr>
            <p:spPr>
              <a:xfrm>
                <a:off x="-243260" y="6398946"/>
                <a:ext cx="14014806" cy="555837"/>
              </a:xfrm>
              <a:prstGeom prst="round2SameRect">
                <a:avLst>
                  <a:gd name="adj1" fmla="val 36789"/>
                  <a:gd name="adj2" fmla="val 0"/>
                </a:avLst>
              </a:prstGeom>
              <a:solidFill>
                <a:schemeClr val="tx1">
                  <a:lumMod val="75000"/>
                  <a:lumOff val="2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000" b="1" dirty="0">
                    <a:solidFill>
                      <a:srgbClr val="FFC000"/>
                    </a:solidFill>
                    <a:latin typeface="Calibri (Body)"/>
                  </a:rPr>
                  <a:t>Solution Deployment</a:t>
                </a:r>
              </a:p>
            </p:txBody>
          </p:sp>
          <p:grpSp>
            <p:nvGrpSpPr>
              <p:cNvPr id="1053" name="Group 1052">
                <a:extLst>
                  <a:ext uri="{FF2B5EF4-FFF2-40B4-BE49-F238E27FC236}">
                    <a16:creationId xmlns:a16="http://schemas.microsoft.com/office/drawing/2014/main" id="{8E30D7C1-B1E8-B18C-C02A-908619009698}"/>
                  </a:ext>
                </a:extLst>
              </p:cNvPr>
              <p:cNvGrpSpPr/>
              <p:nvPr/>
            </p:nvGrpSpPr>
            <p:grpSpPr>
              <a:xfrm>
                <a:off x="-225224" y="7038785"/>
                <a:ext cx="6960047" cy="1970227"/>
                <a:chOff x="-143904" y="6472028"/>
                <a:chExt cx="6960047" cy="1970227"/>
              </a:xfrm>
            </p:grpSpPr>
            <p:sp>
              <p:nvSpPr>
                <p:cNvPr id="1027" name="Rectangle: Rounded Corners 1026">
                  <a:extLst>
                    <a:ext uri="{FF2B5EF4-FFF2-40B4-BE49-F238E27FC236}">
                      <a16:creationId xmlns:a16="http://schemas.microsoft.com/office/drawing/2014/main" id="{D32BA861-FAF6-48FF-D876-A37DC5F663E0}"/>
                    </a:ext>
                  </a:extLst>
                </p:cNvPr>
                <p:cNvSpPr/>
                <p:nvPr/>
              </p:nvSpPr>
              <p:spPr>
                <a:xfrm>
                  <a:off x="-143904" y="6472028"/>
                  <a:ext cx="6960047" cy="1970227"/>
                </a:xfrm>
                <a:prstGeom prst="roundRect">
                  <a:avLst>
                    <a:gd name="adj" fmla="val 6338"/>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Body)"/>
                  </a:endParaRPr>
                </a:p>
              </p:txBody>
            </p:sp>
            <p:sp>
              <p:nvSpPr>
                <p:cNvPr id="1030" name="TextBox 1029">
                  <a:extLst>
                    <a:ext uri="{FF2B5EF4-FFF2-40B4-BE49-F238E27FC236}">
                      <a16:creationId xmlns:a16="http://schemas.microsoft.com/office/drawing/2014/main" id="{6591CEC1-B51C-C316-CFD3-34C3364A05E8}"/>
                    </a:ext>
                  </a:extLst>
                </p:cNvPr>
                <p:cNvSpPr txBox="1"/>
                <p:nvPr/>
              </p:nvSpPr>
              <p:spPr>
                <a:xfrm>
                  <a:off x="719893" y="6583154"/>
                  <a:ext cx="5915267" cy="1708160"/>
                </a:xfrm>
                <a:prstGeom prst="rect">
                  <a:avLst/>
                </a:prstGeom>
                <a:noFill/>
              </p:spPr>
              <p:txBody>
                <a:bodyPr wrap="square">
                  <a:spAutoFit/>
                </a:bodyPr>
                <a:lstStyle/>
                <a:p>
                  <a:pPr algn="just" eaLnBrk="0" fontAlgn="base" hangingPunct="0">
                    <a:spcAft>
                      <a:spcPts val="600"/>
                    </a:spcAft>
                    <a:tabLst>
                      <a:tab pos="457200" algn="l"/>
                    </a:tabLst>
                  </a:pPr>
                  <a:r>
                    <a:rPr lang="en-ZA" sz="1500" b="1" dirty="0">
                      <a:solidFill>
                        <a:srgbClr val="F2693F"/>
                      </a:solidFill>
                      <a:cs typeface="Times New Roman" panose="02020603050405020304" pitchFamily="18" charset="0"/>
                    </a:rPr>
                    <a:t>Data Cleansing &amp; Migration </a:t>
                  </a:r>
                </a:p>
                <a:p>
                  <a:pPr marL="285750" indent="-285750" algn="just" eaLnBrk="0" fontAlgn="base" hangingPunct="0">
                    <a:spcAft>
                      <a:spcPts val="600"/>
                    </a:spcAft>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Final testing on data cleansing solution ready for signoff. To be workshopped with DBE.</a:t>
                  </a:r>
                </a:p>
                <a:p>
                  <a:pPr marL="285750" indent="-285750" algn="just" eaLnBrk="0" fontAlgn="base" hangingPunct="0">
                    <a:spcAft>
                      <a:spcPts val="600"/>
                    </a:spcAft>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First draft of Data Quality Scripts still in progress and target date for signoff by DBE is end-April 2024.</a:t>
                  </a:r>
                </a:p>
                <a:p>
                  <a:pPr marL="285750" indent="-285750" algn="just" eaLnBrk="0" fontAlgn="base" hangingPunct="0">
                    <a:spcAft>
                      <a:spcPts val="600"/>
                    </a:spcAft>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Data warehouse environment set-up and testing has been completed.</a:t>
                  </a:r>
                </a:p>
              </p:txBody>
            </p:sp>
            <p:pic>
              <p:nvPicPr>
                <p:cNvPr id="1051" name="Picture 10">
                  <a:extLst>
                    <a:ext uri="{FF2B5EF4-FFF2-40B4-BE49-F238E27FC236}">
                      <a16:creationId xmlns:a16="http://schemas.microsoft.com/office/drawing/2014/main" id="{7DBAC50F-79E6-0674-15F6-9FC317FA0F60}"/>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l="9" t="81" r="154" b="143"/>
                <a:stretch/>
              </p:blipFill>
              <p:spPr bwMode="auto">
                <a:xfrm>
                  <a:off x="-118660" y="6605812"/>
                  <a:ext cx="778242" cy="784029"/>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54" name="Group 1053">
                <a:extLst>
                  <a:ext uri="{FF2B5EF4-FFF2-40B4-BE49-F238E27FC236}">
                    <a16:creationId xmlns:a16="http://schemas.microsoft.com/office/drawing/2014/main" id="{1B66CACA-AA03-2760-3D35-6BFA9205E71C}"/>
                  </a:ext>
                </a:extLst>
              </p:cNvPr>
              <p:cNvGrpSpPr/>
              <p:nvPr/>
            </p:nvGrpSpPr>
            <p:grpSpPr>
              <a:xfrm>
                <a:off x="6861353" y="7032019"/>
                <a:ext cx="6960047" cy="1947582"/>
                <a:chOff x="7043030" y="6467040"/>
                <a:chExt cx="6960047" cy="1947582"/>
              </a:xfrm>
            </p:grpSpPr>
            <p:grpSp>
              <p:nvGrpSpPr>
                <p:cNvPr id="1050" name="Group 1049">
                  <a:extLst>
                    <a:ext uri="{FF2B5EF4-FFF2-40B4-BE49-F238E27FC236}">
                      <a16:creationId xmlns:a16="http://schemas.microsoft.com/office/drawing/2014/main" id="{48AAD7B0-3D8B-1238-C7DD-433AEA769FA5}"/>
                    </a:ext>
                  </a:extLst>
                </p:cNvPr>
                <p:cNvGrpSpPr/>
                <p:nvPr/>
              </p:nvGrpSpPr>
              <p:grpSpPr>
                <a:xfrm>
                  <a:off x="7043030" y="6467040"/>
                  <a:ext cx="6960047" cy="1947582"/>
                  <a:chOff x="7043030" y="6467043"/>
                  <a:chExt cx="6960047" cy="1730755"/>
                </a:xfrm>
              </p:grpSpPr>
              <p:sp>
                <p:nvSpPr>
                  <p:cNvPr id="1047" name="Rectangle: Rounded Corners 1046">
                    <a:extLst>
                      <a:ext uri="{FF2B5EF4-FFF2-40B4-BE49-F238E27FC236}">
                        <a16:creationId xmlns:a16="http://schemas.microsoft.com/office/drawing/2014/main" id="{89BB0B71-E079-2AE0-5EC6-368091D9DC68}"/>
                      </a:ext>
                    </a:extLst>
                  </p:cNvPr>
                  <p:cNvSpPr/>
                  <p:nvPr/>
                </p:nvSpPr>
                <p:spPr>
                  <a:xfrm>
                    <a:off x="7043030" y="6467043"/>
                    <a:ext cx="6960047" cy="1730755"/>
                  </a:xfrm>
                  <a:prstGeom prst="roundRect">
                    <a:avLst>
                      <a:gd name="adj" fmla="val 6338"/>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Body)"/>
                    </a:endParaRPr>
                  </a:p>
                </p:txBody>
              </p:sp>
              <p:sp>
                <p:nvSpPr>
                  <p:cNvPr id="1048" name="TextBox 1047">
                    <a:extLst>
                      <a:ext uri="{FF2B5EF4-FFF2-40B4-BE49-F238E27FC236}">
                        <a16:creationId xmlns:a16="http://schemas.microsoft.com/office/drawing/2014/main" id="{46EB7192-4C89-42AB-3A67-27315FE481F0}"/>
                      </a:ext>
                    </a:extLst>
                  </p:cNvPr>
                  <p:cNvSpPr txBox="1"/>
                  <p:nvPr/>
                </p:nvSpPr>
                <p:spPr>
                  <a:xfrm>
                    <a:off x="8111410" y="6525189"/>
                    <a:ext cx="5734284" cy="287187"/>
                  </a:xfrm>
                  <a:prstGeom prst="rect">
                    <a:avLst/>
                  </a:prstGeom>
                  <a:noFill/>
                </p:spPr>
                <p:txBody>
                  <a:bodyPr wrap="square">
                    <a:spAutoFit/>
                  </a:bodyPr>
                  <a:lstStyle/>
                  <a:p>
                    <a:pPr algn="just" eaLnBrk="0" fontAlgn="base" hangingPunct="0">
                      <a:spcAft>
                        <a:spcPts val="600"/>
                      </a:spcAft>
                      <a:tabLst>
                        <a:tab pos="457200" algn="l"/>
                      </a:tabLst>
                    </a:pPr>
                    <a:r>
                      <a:rPr lang="en-ZA" sz="1500" b="1" dirty="0">
                        <a:solidFill>
                          <a:srgbClr val="F2693F"/>
                        </a:solidFill>
                        <a:cs typeface="Times New Roman" panose="02020603050405020304" pitchFamily="18" charset="0"/>
                      </a:rPr>
                      <a:t>User Acceptance Testing</a:t>
                    </a:r>
                  </a:p>
                </p:txBody>
              </p:sp>
            </p:grpSp>
            <p:pic>
              <p:nvPicPr>
                <p:cNvPr id="1038" name="Picture 14" descr="Uat User Acceptance Testing Acronym Business 库存矢量图（免版税）1899544456 |  Shutterstock">
                  <a:extLst>
                    <a:ext uri="{FF2B5EF4-FFF2-40B4-BE49-F238E27FC236}">
                      <a16:creationId xmlns:a16="http://schemas.microsoft.com/office/drawing/2014/main" id="{6720D4D8-1D57-7A03-D935-BF7FBB54D5AA}"/>
                    </a:ext>
                  </a:extLst>
                </p:cNvPr>
                <p:cNvPicPr>
                  <a:picLocks noChangeAspect="1" noChangeArrowheads="1"/>
                </p:cNvPicPr>
                <p:nvPr/>
              </p:nvPicPr>
              <p:blipFill rotWithShape="1">
                <a:blip r:embed="rId12">
                  <a:extLst>
                    <a:ext uri="{28A0092B-C50C-407E-A947-70E740481C1C}">
                      <a14:useLocalDpi xmlns:a14="http://schemas.microsoft.com/office/drawing/2010/main" val="0"/>
                    </a:ext>
                  </a:extLst>
                </a:blip>
                <a:srcRect l="487" t="253" r="380" b="270"/>
                <a:stretch/>
              </p:blipFill>
              <p:spPr bwMode="auto">
                <a:xfrm>
                  <a:off x="7103453" y="6541095"/>
                  <a:ext cx="936005" cy="925500"/>
                </a:xfrm>
                <a:prstGeom prst="rect">
                  <a:avLst/>
                </a:prstGeom>
                <a:noFill/>
                <a:extLst>
                  <a:ext uri="{909E8E84-426E-40DD-AFC4-6F175D3DCCD1}">
                    <a14:hiddenFill xmlns:a14="http://schemas.microsoft.com/office/drawing/2010/main">
                      <a:solidFill>
                        <a:srgbClr val="FFFFFF"/>
                      </a:solidFill>
                    </a14:hiddenFill>
                  </a:ext>
                </a:extLst>
              </p:spPr>
            </p:pic>
          </p:grpSp>
          <p:sp>
            <p:nvSpPr>
              <p:cNvPr id="1056" name="Rectangle: Rounded Corners 1055">
                <a:extLst>
                  <a:ext uri="{FF2B5EF4-FFF2-40B4-BE49-F238E27FC236}">
                    <a16:creationId xmlns:a16="http://schemas.microsoft.com/office/drawing/2014/main" id="{A16CBD76-0545-B94C-447D-CA6A613E3CB1}"/>
                  </a:ext>
                </a:extLst>
              </p:cNvPr>
              <p:cNvSpPr/>
              <p:nvPr/>
            </p:nvSpPr>
            <p:spPr>
              <a:xfrm>
                <a:off x="-210710" y="9127425"/>
                <a:ext cx="6960047" cy="2816167"/>
              </a:xfrm>
              <a:prstGeom prst="roundRect">
                <a:avLst>
                  <a:gd name="adj" fmla="val 6338"/>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Body)"/>
                </a:endParaRPr>
              </a:p>
            </p:txBody>
          </p:sp>
          <p:sp>
            <p:nvSpPr>
              <p:cNvPr id="1057" name="TextBox 1056">
                <a:extLst>
                  <a:ext uri="{FF2B5EF4-FFF2-40B4-BE49-F238E27FC236}">
                    <a16:creationId xmlns:a16="http://schemas.microsoft.com/office/drawing/2014/main" id="{4169E802-3974-DF38-24FE-3B1569B153C6}"/>
                  </a:ext>
                </a:extLst>
              </p:cNvPr>
              <p:cNvSpPr txBox="1"/>
              <p:nvPr/>
            </p:nvSpPr>
            <p:spPr>
              <a:xfrm>
                <a:off x="704237" y="9195344"/>
                <a:ext cx="5968651" cy="2708434"/>
              </a:xfrm>
              <a:prstGeom prst="rect">
                <a:avLst/>
              </a:prstGeom>
              <a:noFill/>
            </p:spPr>
            <p:txBody>
              <a:bodyPr wrap="square">
                <a:spAutoFit/>
              </a:bodyPr>
              <a:lstStyle/>
              <a:p>
                <a:pPr eaLnBrk="0" fontAlgn="base" hangingPunct="0">
                  <a:spcAft>
                    <a:spcPts val="600"/>
                  </a:spcAft>
                  <a:tabLst>
                    <a:tab pos="457200" algn="l"/>
                  </a:tabLst>
                </a:pPr>
                <a:r>
                  <a:rPr lang="en-ZA" sz="1500" b="1" dirty="0">
                    <a:solidFill>
                      <a:srgbClr val="F2693F"/>
                    </a:solidFill>
                    <a:effectLst/>
                    <a:latin typeface="+mn-lt"/>
                    <a:ea typeface="Times New Roman" panose="02020603050405020304" pitchFamily="18" charset="0"/>
                    <a:cs typeface="Times New Roman" panose="02020603050405020304" pitchFamily="18" charset="0"/>
                  </a:rPr>
                  <a:t>Change Management &amp; Communications</a:t>
                </a:r>
              </a:p>
              <a:p>
                <a:pPr marL="285750" indent="-285750" eaLnBrk="0" fontAlgn="base" hangingPunct="0">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Thematic communication campaign presentation made to HEDCOM Subcommittee on Communication.</a:t>
                </a:r>
              </a:p>
              <a:p>
                <a:pPr marL="285750" indent="-285750" eaLnBrk="0" fontAlgn="base" hangingPunct="0">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Series of SA-SAMS workshops scheduled with all Provincial Communications Teams.</a:t>
                </a:r>
              </a:p>
              <a:p>
                <a:pPr marL="285750" indent="-285750" eaLnBrk="0" fontAlgn="base" hangingPunct="0">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Issue 10 of monthly project progress communication shared with sector.</a:t>
                </a:r>
              </a:p>
              <a:p>
                <a:pPr marL="285750" indent="-285750" eaLnBrk="0" fontAlgn="base" hangingPunct="0">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SA-SAMS Progress presentation to sector unions planned for April.</a:t>
                </a:r>
              </a:p>
              <a:p>
                <a:pPr marL="285750" indent="-285750" eaLnBrk="0" fontAlgn="base" hangingPunct="0">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The Ministers’ details of five (5) countries targeted for Webinar participation have been secured and formal invites are ready to be sent out pending the issuing of event date from the Minister’s Office.</a:t>
                </a:r>
              </a:p>
            </p:txBody>
          </p:sp>
          <p:sp>
            <p:nvSpPr>
              <p:cNvPr id="1060" name="Rectangle: Rounded Corners 1059">
                <a:extLst>
                  <a:ext uri="{FF2B5EF4-FFF2-40B4-BE49-F238E27FC236}">
                    <a16:creationId xmlns:a16="http://schemas.microsoft.com/office/drawing/2014/main" id="{713FDC7A-1F20-94D5-1FD9-5FB7D2426A0D}"/>
                  </a:ext>
                </a:extLst>
              </p:cNvPr>
              <p:cNvSpPr/>
              <p:nvPr/>
            </p:nvSpPr>
            <p:spPr>
              <a:xfrm>
                <a:off x="6863895" y="9121863"/>
                <a:ext cx="6960047" cy="2814477"/>
              </a:xfrm>
              <a:prstGeom prst="roundRect">
                <a:avLst>
                  <a:gd name="adj" fmla="val 6338"/>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Body)"/>
                </a:endParaRPr>
              </a:p>
            </p:txBody>
          </p:sp>
          <p:sp>
            <p:nvSpPr>
              <p:cNvPr id="1061" name="TextBox 1060">
                <a:extLst>
                  <a:ext uri="{FF2B5EF4-FFF2-40B4-BE49-F238E27FC236}">
                    <a16:creationId xmlns:a16="http://schemas.microsoft.com/office/drawing/2014/main" id="{D576C024-ED2B-8832-4208-013D0922C748}"/>
                  </a:ext>
                </a:extLst>
              </p:cNvPr>
              <p:cNvSpPr txBox="1"/>
              <p:nvPr/>
            </p:nvSpPr>
            <p:spPr>
              <a:xfrm>
                <a:off x="7901323" y="9244133"/>
                <a:ext cx="5734284" cy="1785104"/>
              </a:xfrm>
              <a:prstGeom prst="rect">
                <a:avLst/>
              </a:prstGeom>
              <a:noFill/>
            </p:spPr>
            <p:txBody>
              <a:bodyPr wrap="square">
                <a:spAutoFit/>
              </a:bodyPr>
              <a:lstStyle/>
              <a:p>
                <a:pPr algn="just" eaLnBrk="0" fontAlgn="base" hangingPunct="0">
                  <a:spcAft>
                    <a:spcPts val="600"/>
                  </a:spcAft>
                  <a:tabLst>
                    <a:tab pos="457200" algn="l"/>
                  </a:tabLst>
                </a:pPr>
                <a:r>
                  <a:rPr lang="en-ZA" sz="1500" b="1" dirty="0">
                    <a:solidFill>
                      <a:srgbClr val="F2693F"/>
                    </a:solidFill>
                    <a:cs typeface="Times New Roman" panose="02020603050405020304" pitchFamily="18" charset="0"/>
                  </a:rPr>
                  <a:t>Training</a:t>
                </a:r>
              </a:p>
              <a:p>
                <a:pPr marL="285750" indent="-285750" eaLnBrk="0" fontAlgn="base" hangingPunct="0">
                  <a:spcAft>
                    <a:spcPts val="600"/>
                  </a:spcAft>
                  <a:buSzPts val="1000"/>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Continue with UAT training for EMIS Officials, Educators and Principals).</a:t>
                </a:r>
              </a:p>
              <a:p>
                <a:pPr marL="285750" indent="-285750" eaLnBrk="0" fontAlgn="base" hangingPunct="0">
                  <a:spcAft>
                    <a:spcPts val="600"/>
                  </a:spcAft>
                  <a:buSzPts val="1000"/>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Develop a draft training approach for manage </a:t>
                </a:r>
                <a:r>
                  <a:rPr lang="en-US" sz="1500" dirty="0">
                    <a:solidFill>
                      <a:srgbClr val="002060"/>
                    </a:solidFill>
                    <a:latin typeface="+mn-lt"/>
                    <a:cs typeface="Times New Roman" panose="02020603050405020304" pitchFamily="18" charset="0"/>
                  </a:rPr>
                  <a:t>curriculum.</a:t>
                </a:r>
              </a:p>
              <a:p>
                <a:pPr marL="285750" indent="-285750" eaLnBrk="0" fontAlgn="base" hangingPunct="0">
                  <a:spcAft>
                    <a:spcPts val="600"/>
                  </a:spcAft>
                  <a:buSzPts val="1000"/>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Developing a training plan for sandpit training.</a:t>
                </a:r>
              </a:p>
              <a:p>
                <a:pPr marL="285750" indent="-285750" eaLnBrk="0" fontAlgn="base" hangingPunct="0">
                  <a:spcAft>
                    <a:spcPts val="600"/>
                  </a:spcAft>
                  <a:buSzPts val="1000"/>
                  <a:buFont typeface="Arial" panose="020B0604020202020204" pitchFamily="34" charset="0"/>
                  <a:buChar char="•"/>
                  <a:tabLst>
                    <a:tab pos="457200" algn="l"/>
                  </a:tabLst>
                </a:pPr>
                <a:endParaRPr lang="en-US" sz="1500" dirty="0">
                  <a:solidFill>
                    <a:srgbClr val="002060"/>
                  </a:solidFill>
                  <a:cs typeface="Times New Roman" panose="02020603050405020304" pitchFamily="18" charset="0"/>
                </a:endParaRPr>
              </a:p>
            </p:txBody>
          </p:sp>
          <p:pic>
            <p:nvPicPr>
              <p:cNvPr id="1063" name="Picture 16" descr="Change Management Generic color fill icon">
                <a:extLst>
                  <a:ext uri="{FF2B5EF4-FFF2-40B4-BE49-F238E27FC236}">
                    <a16:creationId xmlns:a16="http://schemas.microsoft.com/office/drawing/2014/main" id="{3FB1AEE5-CAFC-0FAA-023F-8F3419785B7B}"/>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33991" y="9324859"/>
                <a:ext cx="806848" cy="806848"/>
              </a:xfrm>
              <a:prstGeom prst="rect">
                <a:avLst/>
              </a:prstGeom>
              <a:noFill/>
              <a:extLst>
                <a:ext uri="{909E8E84-426E-40DD-AFC4-6F175D3DCCD1}">
                  <a14:hiddenFill xmlns:a14="http://schemas.microsoft.com/office/drawing/2010/main">
                    <a:solidFill>
                      <a:srgbClr val="FFFFFF"/>
                    </a:solidFill>
                  </a14:hiddenFill>
                </a:ext>
              </a:extLst>
            </p:spPr>
          </p:pic>
          <p:pic>
            <p:nvPicPr>
              <p:cNvPr id="1064" name="Picture 22" descr="Training - Q Systems">
                <a:extLst>
                  <a:ext uri="{FF2B5EF4-FFF2-40B4-BE49-F238E27FC236}">
                    <a16:creationId xmlns:a16="http://schemas.microsoft.com/office/drawing/2014/main" id="{27E6DECA-AAEB-90E1-69CC-26F1919F7334}"/>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967959" y="9239176"/>
                <a:ext cx="901983" cy="901983"/>
              </a:xfrm>
              <a:prstGeom prst="rect">
                <a:avLst/>
              </a:prstGeom>
              <a:noFill/>
              <a:extLst>
                <a:ext uri="{909E8E84-426E-40DD-AFC4-6F175D3DCCD1}">
                  <a14:hiddenFill xmlns:a14="http://schemas.microsoft.com/office/drawing/2010/main">
                    <a:solidFill>
                      <a:srgbClr val="FFFFFF"/>
                    </a:solidFill>
                  </a14:hiddenFill>
                </a:ext>
              </a:extLst>
            </p:spPr>
          </p:pic>
          <p:sp>
            <p:nvSpPr>
              <p:cNvPr id="36" name="TextBox 35">
                <a:extLst>
                  <a:ext uri="{FF2B5EF4-FFF2-40B4-BE49-F238E27FC236}">
                    <a16:creationId xmlns:a16="http://schemas.microsoft.com/office/drawing/2014/main" id="{7E10964B-DD02-1D76-A0AC-D4DA83FBA62B}"/>
                  </a:ext>
                </a:extLst>
              </p:cNvPr>
              <p:cNvSpPr txBox="1"/>
              <p:nvPr/>
            </p:nvSpPr>
            <p:spPr>
              <a:xfrm>
                <a:off x="7868946" y="7414096"/>
                <a:ext cx="6064221" cy="1477328"/>
              </a:xfrm>
              <a:prstGeom prst="rect">
                <a:avLst/>
              </a:prstGeom>
              <a:noFill/>
            </p:spPr>
            <p:txBody>
              <a:bodyPr wrap="square">
                <a:spAutoFit/>
              </a:bodyPr>
              <a:lstStyle/>
              <a:p>
                <a:pPr marL="285750" indent="-285750" eaLnBrk="0" fontAlgn="base" hangingPunct="0">
                  <a:spcAft>
                    <a:spcPts val="600"/>
                  </a:spcAft>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Develop UAT Test script for MS, ML and MHR modules.</a:t>
                </a:r>
              </a:p>
              <a:p>
                <a:pPr marL="285750" indent="-285750" eaLnBrk="0" fontAlgn="base" hangingPunct="0">
                  <a:spcAft>
                    <a:spcPts val="600"/>
                  </a:spcAft>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Defects from test scripts are documented and submitted to the development for resolution. </a:t>
                </a:r>
              </a:p>
              <a:p>
                <a:pPr marL="285750" indent="-285750" eaLnBrk="0" fontAlgn="base" hangingPunct="0">
                  <a:spcAft>
                    <a:spcPts val="600"/>
                  </a:spcAft>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The third cycle of UAT is continuing from 10 April 2024 for pilot schools.</a:t>
                </a:r>
              </a:p>
              <a:p>
                <a:pPr marL="285750" indent="-285750" eaLnBrk="0" fontAlgn="base" hangingPunct="0">
                  <a:spcAft>
                    <a:spcPts val="600"/>
                  </a:spcAft>
                  <a:buFont typeface="Arial" panose="020B0604020202020204" pitchFamily="34" charset="0"/>
                  <a:buChar char="•"/>
                  <a:tabLst>
                    <a:tab pos="457200" algn="l"/>
                  </a:tabLst>
                </a:pPr>
                <a:r>
                  <a:rPr lang="en-US" sz="1500" dirty="0">
                    <a:solidFill>
                      <a:srgbClr val="002060"/>
                    </a:solidFill>
                    <a:cs typeface="Times New Roman" panose="02020603050405020304" pitchFamily="18" charset="0"/>
                  </a:rPr>
                  <a:t>Forth sign-off cycle has also been initiated </a:t>
                </a:r>
              </a:p>
            </p:txBody>
          </p:sp>
        </p:grpSp>
        <p:grpSp>
          <p:nvGrpSpPr>
            <p:cNvPr id="7" name="Group 6">
              <a:extLst>
                <a:ext uri="{FF2B5EF4-FFF2-40B4-BE49-F238E27FC236}">
                  <a16:creationId xmlns:a16="http://schemas.microsoft.com/office/drawing/2014/main" id="{29F41D04-C3B0-9D6C-58FE-CBE1CBF929D4}"/>
                </a:ext>
              </a:extLst>
            </p:cNvPr>
            <p:cNvGrpSpPr/>
            <p:nvPr/>
          </p:nvGrpSpPr>
          <p:grpSpPr>
            <a:xfrm>
              <a:off x="-1216228" y="14859776"/>
              <a:ext cx="15060653" cy="4690970"/>
              <a:chOff x="-1216228" y="14859776"/>
              <a:chExt cx="15060653" cy="4690970"/>
            </a:xfrm>
          </p:grpSpPr>
          <p:grpSp>
            <p:nvGrpSpPr>
              <p:cNvPr id="4" name="Group 3">
                <a:extLst>
                  <a:ext uri="{FF2B5EF4-FFF2-40B4-BE49-F238E27FC236}">
                    <a16:creationId xmlns:a16="http://schemas.microsoft.com/office/drawing/2014/main" id="{A1D08D96-0D71-F63F-5959-CD541B8DEBCB}"/>
                  </a:ext>
                </a:extLst>
              </p:cNvPr>
              <p:cNvGrpSpPr/>
              <p:nvPr/>
            </p:nvGrpSpPr>
            <p:grpSpPr>
              <a:xfrm>
                <a:off x="-220324" y="14859776"/>
                <a:ext cx="14064749" cy="4690970"/>
                <a:chOff x="-125491" y="10674087"/>
                <a:chExt cx="13717585" cy="3673501"/>
              </a:xfrm>
            </p:grpSpPr>
            <p:sp>
              <p:nvSpPr>
                <p:cNvPr id="14" name="Rectangle: Rounded Corners 13">
                  <a:extLst>
                    <a:ext uri="{FF2B5EF4-FFF2-40B4-BE49-F238E27FC236}">
                      <a16:creationId xmlns:a16="http://schemas.microsoft.com/office/drawing/2014/main" id="{74F5CA60-24C8-7DB4-57C9-5D2DA93579B7}"/>
                    </a:ext>
                  </a:extLst>
                </p:cNvPr>
                <p:cNvSpPr/>
                <p:nvPr/>
              </p:nvSpPr>
              <p:spPr>
                <a:xfrm>
                  <a:off x="-105648" y="10707545"/>
                  <a:ext cx="6804653" cy="3640043"/>
                </a:xfrm>
                <a:prstGeom prst="roundRect">
                  <a:avLst>
                    <a:gd name="adj" fmla="val 8054"/>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Body)"/>
                  </a:endParaRPr>
                </a:p>
              </p:txBody>
            </p:sp>
            <p:sp>
              <p:nvSpPr>
                <p:cNvPr id="15" name="Rectangle: Top Corners Rounded 14">
                  <a:extLst>
                    <a:ext uri="{FF2B5EF4-FFF2-40B4-BE49-F238E27FC236}">
                      <a16:creationId xmlns:a16="http://schemas.microsoft.com/office/drawing/2014/main" id="{B28C1B74-1301-7893-A3D3-D6A025B96382}"/>
                    </a:ext>
                  </a:extLst>
                </p:cNvPr>
                <p:cNvSpPr/>
                <p:nvPr/>
              </p:nvSpPr>
              <p:spPr>
                <a:xfrm>
                  <a:off x="-125491" y="10674087"/>
                  <a:ext cx="6824495" cy="717434"/>
                </a:xfrm>
                <a:prstGeom prst="round2SameRect">
                  <a:avLst>
                    <a:gd name="adj1" fmla="val 36789"/>
                    <a:gd name="adj2" fmla="val 0"/>
                  </a:avLst>
                </a:prstGeom>
                <a:solidFill>
                  <a:schemeClr val="tx1">
                    <a:lumMod val="75000"/>
                    <a:lumOff val="2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C000"/>
                      </a:solidFill>
                      <a:latin typeface="Calibri (Body)"/>
                    </a:rPr>
                    <a:t>March 2024 Achievements</a:t>
                  </a:r>
                </a:p>
              </p:txBody>
            </p:sp>
            <p:sp>
              <p:nvSpPr>
                <p:cNvPr id="23" name="Rectangle: Rounded Corners 22">
                  <a:extLst>
                    <a:ext uri="{FF2B5EF4-FFF2-40B4-BE49-F238E27FC236}">
                      <a16:creationId xmlns:a16="http://schemas.microsoft.com/office/drawing/2014/main" id="{A0151790-E613-E305-F3B4-6F56E6C604C7}"/>
                    </a:ext>
                  </a:extLst>
                </p:cNvPr>
                <p:cNvSpPr/>
                <p:nvPr/>
              </p:nvSpPr>
              <p:spPr>
                <a:xfrm>
                  <a:off x="6803844" y="10761043"/>
                  <a:ext cx="6788250" cy="3586544"/>
                </a:xfrm>
                <a:prstGeom prst="roundRect">
                  <a:avLst>
                    <a:gd name="adj" fmla="val 6667"/>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Body)"/>
                  </a:endParaRPr>
                </a:p>
              </p:txBody>
            </p:sp>
            <p:sp>
              <p:nvSpPr>
                <p:cNvPr id="29" name="Rectangle: Top Corners Rounded 28">
                  <a:extLst>
                    <a:ext uri="{FF2B5EF4-FFF2-40B4-BE49-F238E27FC236}">
                      <a16:creationId xmlns:a16="http://schemas.microsoft.com/office/drawing/2014/main" id="{CB2A0868-5BDB-E810-6949-BB79C4E7E343}"/>
                    </a:ext>
                  </a:extLst>
                </p:cNvPr>
                <p:cNvSpPr/>
                <p:nvPr/>
              </p:nvSpPr>
              <p:spPr>
                <a:xfrm>
                  <a:off x="6803844" y="10674469"/>
                  <a:ext cx="6788250" cy="717434"/>
                </a:xfrm>
                <a:prstGeom prst="round2SameRect">
                  <a:avLst>
                    <a:gd name="adj1" fmla="val 36789"/>
                    <a:gd name="adj2" fmla="val 0"/>
                  </a:avLst>
                </a:prstGeom>
                <a:solidFill>
                  <a:schemeClr val="tx1">
                    <a:lumMod val="75000"/>
                    <a:lumOff val="2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C000"/>
                      </a:solidFill>
                      <a:latin typeface="Calibri (Body)"/>
                    </a:rPr>
                    <a:t>Did you know?</a:t>
                  </a:r>
                </a:p>
              </p:txBody>
            </p:sp>
            <p:sp>
              <p:nvSpPr>
                <p:cNvPr id="30" name="TextBox 29">
                  <a:extLst>
                    <a:ext uri="{FF2B5EF4-FFF2-40B4-BE49-F238E27FC236}">
                      <a16:creationId xmlns:a16="http://schemas.microsoft.com/office/drawing/2014/main" id="{77BDA699-6041-95B9-11D4-8FBD7A836AD6}"/>
                    </a:ext>
                  </a:extLst>
                </p:cNvPr>
                <p:cNvSpPr txBox="1"/>
                <p:nvPr/>
              </p:nvSpPr>
              <p:spPr>
                <a:xfrm>
                  <a:off x="1266915" y="11501388"/>
                  <a:ext cx="5330659" cy="2663271"/>
                </a:xfrm>
                <a:prstGeom prst="rect">
                  <a:avLst/>
                </a:prstGeom>
                <a:noFill/>
              </p:spPr>
              <p:txBody>
                <a:bodyPr wrap="square">
                  <a:spAutoFit/>
                </a:bodyPr>
                <a:lstStyle/>
                <a:p>
                  <a:pPr marL="228600" indent="-228600">
                    <a:spcBef>
                      <a:spcPts val="600"/>
                    </a:spcBef>
                    <a:spcAft>
                      <a:spcPts val="600"/>
                    </a:spcAft>
                    <a:buClr>
                      <a:schemeClr val="tx1"/>
                    </a:buClr>
                    <a:buFont typeface="Arial" panose="020B0604020202020204" pitchFamily="34" charset="0"/>
                    <a:buChar char="•"/>
                  </a:pPr>
                  <a:r>
                    <a:rPr lang="en-US" sz="1500" b="1" dirty="0">
                      <a:solidFill>
                        <a:srgbClr val="002060"/>
                      </a:solidFill>
                      <a:latin typeface="Calibri (Body)"/>
                      <a:ea typeface="Baskerville Old Face" panose="02020602080505020303" pitchFamily="18" charset="0"/>
                      <a:cs typeface="Times New Roman" panose="02020603050405020304" pitchFamily="18" charset="0"/>
                    </a:rPr>
                    <a:t>Completed </a:t>
                  </a:r>
                  <a:r>
                    <a:rPr lang="en-US" sz="1500" dirty="0">
                      <a:solidFill>
                        <a:srgbClr val="002060"/>
                      </a:solidFill>
                      <a:latin typeface="Calibri (Body)"/>
                      <a:ea typeface="Baskerville Old Face" panose="02020602080505020303" pitchFamily="18" charset="0"/>
                      <a:cs typeface="Times New Roman" panose="02020603050405020304" pitchFamily="18" charset="0"/>
                    </a:rPr>
                    <a:t>: Curriculum FRS and use case documentation.</a:t>
                  </a:r>
                </a:p>
                <a:p>
                  <a:pPr marL="228600" indent="-228600">
                    <a:spcBef>
                      <a:spcPts val="600"/>
                    </a:spcBef>
                    <a:spcAft>
                      <a:spcPts val="600"/>
                    </a:spcAft>
                    <a:buClr>
                      <a:schemeClr val="tx1"/>
                    </a:buClr>
                    <a:buFont typeface="Arial" panose="020B0604020202020204" pitchFamily="34" charset="0"/>
                    <a:buChar char="•"/>
                  </a:pPr>
                  <a:r>
                    <a:rPr lang="en-US" sz="1500" b="1" dirty="0">
                      <a:solidFill>
                        <a:srgbClr val="002060"/>
                      </a:solidFill>
                      <a:latin typeface="Calibri (Body)"/>
                      <a:cs typeface="Times New Roman" panose="02020603050405020304" pitchFamily="18" charset="0"/>
                    </a:rPr>
                    <a:t>Completed</a:t>
                  </a:r>
                  <a:r>
                    <a:rPr lang="en-US" sz="1500" dirty="0">
                      <a:solidFill>
                        <a:srgbClr val="002060"/>
                      </a:solidFill>
                      <a:latin typeface="Calibri (Body)"/>
                      <a:ea typeface="Baskerville Old Face" panose="02020602080505020303" pitchFamily="18" charset="0"/>
                      <a:cs typeface="Times New Roman" panose="02020603050405020304" pitchFamily="18" charset="0"/>
                    </a:rPr>
                    <a:t> : Curriculum FRS walkthrough with DBE. </a:t>
                  </a:r>
                </a:p>
                <a:p>
                  <a:pPr marL="228600" indent="-228600">
                    <a:spcBef>
                      <a:spcPts val="600"/>
                    </a:spcBef>
                    <a:spcAft>
                      <a:spcPts val="600"/>
                    </a:spcAft>
                    <a:buClr>
                      <a:schemeClr val="tx1"/>
                    </a:buClr>
                    <a:buFont typeface="Arial" panose="020B0604020202020204" pitchFamily="34" charset="0"/>
                    <a:buChar char="•"/>
                  </a:pPr>
                  <a:r>
                    <a:rPr lang="en-US" sz="1500" b="1" dirty="0">
                      <a:solidFill>
                        <a:srgbClr val="002060"/>
                      </a:solidFill>
                      <a:latin typeface="Calibri (Body)"/>
                      <a:cs typeface="Times New Roman" panose="02020603050405020304" pitchFamily="18" charset="0"/>
                    </a:rPr>
                    <a:t>Completed</a:t>
                  </a:r>
                  <a:r>
                    <a:rPr lang="en-US" sz="1500" dirty="0">
                      <a:solidFill>
                        <a:srgbClr val="002060"/>
                      </a:solidFill>
                      <a:latin typeface="Calibri (Body)"/>
                      <a:ea typeface="Baskerville Old Face" panose="02020602080505020303" pitchFamily="18" charset="0"/>
                      <a:cs typeface="Times New Roman" panose="02020603050405020304" pitchFamily="18" charset="0"/>
                    </a:rPr>
                    <a:t> : Assessment Solution Design.</a:t>
                  </a:r>
                </a:p>
                <a:p>
                  <a:pPr marL="228600" indent="-228600">
                    <a:spcBef>
                      <a:spcPts val="600"/>
                    </a:spcBef>
                    <a:spcAft>
                      <a:spcPts val="600"/>
                    </a:spcAft>
                    <a:buClr>
                      <a:schemeClr val="tx1"/>
                    </a:buClr>
                    <a:buFont typeface="Arial" panose="020B0604020202020204" pitchFamily="34" charset="0"/>
                    <a:buChar char="•"/>
                  </a:pPr>
                  <a:r>
                    <a:rPr lang="en-US" sz="1500" b="1" dirty="0">
                      <a:solidFill>
                        <a:srgbClr val="002060"/>
                      </a:solidFill>
                      <a:latin typeface="Calibri (Body)"/>
                      <a:cs typeface="Times New Roman" panose="02020603050405020304" pitchFamily="18" charset="0"/>
                    </a:rPr>
                    <a:t>Completed</a:t>
                  </a:r>
                  <a:r>
                    <a:rPr lang="en-US" sz="1500" dirty="0">
                      <a:solidFill>
                        <a:srgbClr val="002060"/>
                      </a:solidFill>
                      <a:latin typeface="Calibri (Body)"/>
                      <a:ea typeface="Baskerville Old Face" panose="02020602080505020303" pitchFamily="18" charset="0"/>
                      <a:cs typeface="Times New Roman" panose="02020603050405020304" pitchFamily="18" charset="0"/>
                    </a:rPr>
                    <a:t>:  Initial system integration testing (SIT) for Curriculum</a:t>
                  </a:r>
                </a:p>
                <a:p>
                  <a:pPr marL="231775" marR="0" lvl="0" indent="-231775">
                    <a:spcBef>
                      <a:spcPts val="600"/>
                    </a:spcBef>
                    <a:spcAft>
                      <a:spcPts val="600"/>
                    </a:spcAft>
                    <a:buSzPts val="1000"/>
                    <a:buFont typeface="Symbol" panose="05050102010706020507" pitchFamily="18" charset="2"/>
                    <a:buChar char=""/>
                    <a:tabLst>
                      <a:tab pos="457200" algn="l"/>
                    </a:tabLst>
                  </a:pPr>
                  <a:r>
                    <a:rPr lang="en-ZA" sz="1500" b="1" dirty="0">
                      <a:solidFill>
                        <a:srgbClr val="002060"/>
                      </a:solidFill>
                      <a:latin typeface="Calibri (Body)"/>
                      <a:cs typeface="Times New Roman" panose="02020603050405020304" pitchFamily="18" charset="0"/>
                    </a:rPr>
                    <a:t>Completed</a:t>
                  </a:r>
                  <a:r>
                    <a:rPr lang="en-ZA" sz="1500" dirty="0">
                      <a:solidFill>
                        <a:srgbClr val="002060"/>
                      </a:solidFill>
                      <a:effectLst/>
                      <a:latin typeface="Calibri" panose="020F0502020204030204" pitchFamily="34" charset="0"/>
                      <a:ea typeface="Times New Roman" panose="02020603050405020304" pitchFamily="18" charset="0"/>
                    </a:rPr>
                    <a:t> : </a:t>
                  </a:r>
                  <a:r>
                    <a:rPr lang="en-ZA" sz="1500" dirty="0">
                      <a:solidFill>
                        <a:srgbClr val="002060"/>
                      </a:solidFill>
                      <a:latin typeface="Calibri" panose="020F0502020204030204" pitchFamily="34" charset="0"/>
                      <a:ea typeface="Times New Roman" panose="02020603050405020304" pitchFamily="18" charset="0"/>
                    </a:rPr>
                    <a:t>First initial testing of the data-cleansing scripts</a:t>
                  </a:r>
                </a:p>
                <a:p>
                  <a:pPr marL="231775" marR="0" lvl="0" indent="-231775">
                    <a:spcBef>
                      <a:spcPts val="600"/>
                    </a:spcBef>
                    <a:spcAft>
                      <a:spcPts val="600"/>
                    </a:spcAft>
                    <a:buSzPts val="1000"/>
                    <a:buFont typeface="Symbol" panose="05050102010706020507" pitchFamily="18" charset="2"/>
                    <a:buChar char=""/>
                    <a:tabLst>
                      <a:tab pos="457200" algn="l"/>
                    </a:tabLst>
                  </a:pPr>
                  <a:r>
                    <a:rPr lang="en-US" sz="1500" dirty="0">
                      <a:solidFill>
                        <a:srgbClr val="002060"/>
                      </a:solidFill>
                      <a:latin typeface="Calibri" panose="020F0502020204030204" pitchFamily="34" charset="0"/>
                      <a:ea typeface="Times New Roman" panose="02020603050405020304" pitchFamily="18" charset="0"/>
                    </a:rPr>
                    <a:t>C</a:t>
                  </a:r>
                  <a:r>
                    <a:rPr lang="en-US" sz="1500" b="1" dirty="0">
                      <a:solidFill>
                        <a:srgbClr val="002060"/>
                      </a:solidFill>
                      <a:latin typeface="Calibri (Body)"/>
                      <a:cs typeface="Times New Roman" panose="02020603050405020304" pitchFamily="18" charset="0"/>
                    </a:rPr>
                    <a:t>ompleted</a:t>
                  </a:r>
                  <a:r>
                    <a:rPr lang="en-US" sz="1500" dirty="0">
                      <a:solidFill>
                        <a:srgbClr val="002060"/>
                      </a:solidFill>
                      <a:latin typeface="Calibri" panose="020F0502020204030204" pitchFamily="34" charset="0"/>
                      <a:ea typeface="Times New Roman" panose="02020603050405020304" pitchFamily="18" charset="0"/>
                    </a:rPr>
                    <a:t> : Final SITA requirements for Cloud proposal. </a:t>
                  </a:r>
                </a:p>
                <a:p>
                  <a:pPr marL="231775" marR="0" lvl="0" indent="-231775">
                    <a:spcBef>
                      <a:spcPts val="600"/>
                    </a:spcBef>
                    <a:spcAft>
                      <a:spcPts val="600"/>
                    </a:spcAft>
                    <a:buSzPts val="1000"/>
                    <a:buFont typeface="Symbol" panose="05050102010706020507" pitchFamily="18" charset="2"/>
                    <a:buChar char=""/>
                    <a:tabLst>
                      <a:tab pos="457200" algn="l"/>
                    </a:tabLst>
                  </a:pPr>
                  <a:r>
                    <a:rPr lang="en-US" sz="1500" b="1" dirty="0">
                      <a:solidFill>
                        <a:srgbClr val="002060"/>
                      </a:solidFill>
                      <a:latin typeface="Calibri (Body)"/>
                      <a:cs typeface="Times New Roman" panose="02020603050405020304" pitchFamily="18" charset="0"/>
                    </a:rPr>
                    <a:t>Completed</a:t>
                  </a:r>
                  <a:r>
                    <a:rPr lang="en-US" sz="1500" dirty="0">
                      <a:solidFill>
                        <a:srgbClr val="002060"/>
                      </a:solidFill>
                      <a:latin typeface="Calibri" panose="020F0502020204030204" pitchFamily="34" charset="0"/>
                      <a:ea typeface="Times New Roman" panose="02020603050405020304" pitchFamily="18" charset="0"/>
                    </a:rPr>
                    <a:t> : Cycle 6 system integration testing on MS, ML, MHR</a:t>
                  </a:r>
                </a:p>
                <a:p>
                  <a:pPr marL="231775" marR="0" lvl="0" indent="-231775">
                    <a:spcBef>
                      <a:spcPts val="600"/>
                    </a:spcBef>
                    <a:spcAft>
                      <a:spcPts val="600"/>
                    </a:spcAft>
                    <a:buSzPts val="1000"/>
                    <a:buFont typeface="Symbol" panose="05050102010706020507" pitchFamily="18" charset="2"/>
                    <a:buChar char=""/>
                    <a:tabLst>
                      <a:tab pos="457200" algn="l"/>
                    </a:tabLst>
                  </a:pPr>
                  <a:r>
                    <a:rPr lang="en-US" sz="1500" b="1" dirty="0">
                      <a:solidFill>
                        <a:srgbClr val="002060"/>
                      </a:solidFill>
                      <a:latin typeface="Calibri (Body)"/>
                      <a:cs typeface="Times New Roman" panose="02020603050405020304" pitchFamily="18" charset="0"/>
                    </a:rPr>
                    <a:t>Completed</a:t>
                  </a:r>
                  <a:r>
                    <a:rPr lang="en-US" sz="1500" dirty="0">
                      <a:solidFill>
                        <a:srgbClr val="002060"/>
                      </a:solidFill>
                      <a:latin typeface="Calibri" panose="020F0502020204030204" pitchFamily="34" charset="0"/>
                      <a:ea typeface="Times New Roman" panose="02020603050405020304" pitchFamily="18" charset="0"/>
                    </a:rPr>
                    <a:t>: Issue 9 of monthly project progress communication</a:t>
                  </a:r>
                </a:p>
                <a:p>
                  <a:pPr marL="231775" marR="0" lvl="0" indent="-231775">
                    <a:spcBef>
                      <a:spcPts val="600"/>
                    </a:spcBef>
                    <a:spcAft>
                      <a:spcPts val="600"/>
                    </a:spcAft>
                    <a:buSzPts val="1000"/>
                    <a:buFont typeface="Symbol" panose="05050102010706020507" pitchFamily="18" charset="2"/>
                    <a:buChar char=""/>
                    <a:tabLst>
                      <a:tab pos="457200" algn="l"/>
                    </a:tabLst>
                  </a:pPr>
                  <a:r>
                    <a:rPr lang="en-US" sz="1500" b="1" dirty="0">
                      <a:solidFill>
                        <a:srgbClr val="002060"/>
                      </a:solidFill>
                      <a:latin typeface="Calibri (Body)"/>
                      <a:cs typeface="Times New Roman" panose="02020603050405020304" pitchFamily="18" charset="0"/>
                    </a:rPr>
                    <a:t>Completed</a:t>
                  </a:r>
                  <a:r>
                    <a:rPr lang="en-US" sz="1500" dirty="0">
                      <a:solidFill>
                        <a:srgbClr val="002060"/>
                      </a:solidFill>
                      <a:latin typeface="Calibri (Body)"/>
                      <a:cs typeface="Times New Roman" panose="02020603050405020304" pitchFamily="18" charset="0"/>
                    </a:rPr>
                    <a:t>  </a:t>
                  </a:r>
                  <a:r>
                    <a:rPr lang="en-US" sz="1500" dirty="0">
                      <a:solidFill>
                        <a:srgbClr val="002060"/>
                      </a:solidFill>
                      <a:latin typeface="Calibri" panose="020F0502020204030204" pitchFamily="34" charset="0"/>
                      <a:ea typeface="Times New Roman" panose="02020603050405020304" pitchFamily="18" charset="0"/>
                    </a:rPr>
                    <a:t>SA-SAMS Modernisation progress report to NCF</a:t>
                  </a:r>
                </a:p>
              </p:txBody>
            </p:sp>
          </p:grpSp>
          <p:pic>
            <p:nvPicPr>
              <p:cNvPr id="41" name="Picture 40" descr="A computer with a cartoon character&#10;&#10;Description automatically generated with low confidence">
                <a:extLst>
                  <a:ext uri="{FF2B5EF4-FFF2-40B4-BE49-F238E27FC236}">
                    <a16:creationId xmlns:a16="http://schemas.microsoft.com/office/drawing/2014/main" id="{9CC40C69-56D8-6AB7-B0F2-C68A88CED29C}"/>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216228" y="16237053"/>
                <a:ext cx="2575976" cy="1648575"/>
              </a:xfrm>
              <a:prstGeom prst="rect">
                <a:avLst/>
              </a:prstGeom>
            </p:spPr>
          </p:pic>
          <p:pic>
            <p:nvPicPr>
              <p:cNvPr id="46" name="Picture 45">
                <a:extLst>
                  <a:ext uri="{FF2B5EF4-FFF2-40B4-BE49-F238E27FC236}">
                    <a16:creationId xmlns:a16="http://schemas.microsoft.com/office/drawing/2014/main" id="{DEC0DD59-B2F2-AF76-04D3-1AE1588EFC8F}"/>
                  </a:ext>
                </a:extLst>
              </p:cNvPr>
              <p:cNvPicPr>
                <a:picLocks noChangeAspect="1"/>
              </p:cNvPicPr>
              <p:nvPr/>
            </p:nvPicPr>
            <p:blipFill>
              <a:blip r:embed="rId16"/>
              <a:stretch>
                <a:fillRect/>
              </a:stretch>
            </p:blipFill>
            <p:spPr>
              <a:xfrm>
                <a:off x="7135331" y="16290335"/>
                <a:ext cx="2355651" cy="1919965"/>
              </a:xfrm>
              <a:prstGeom prst="rect">
                <a:avLst/>
              </a:prstGeom>
            </p:spPr>
          </p:pic>
          <p:sp>
            <p:nvSpPr>
              <p:cNvPr id="37" name="TextBox 36">
                <a:extLst>
                  <a:ext uri="{FF2B5EF4-FFF2-40B4-BE49-F238E27FC236}">
                    <a16:creationId xmlns:a16="http://schemas.microsoft.com/office/drawing/2014/main" id="{F600AACE-A113-D655-1F3E-DD69D84CB103}"/>
                  </a:ext>
                </a:extLst>
              </p:cNvPr>
              <p:cNvSpPr txBox="1"/>
              <p:nvPr/>
            </p:nvSpPr>
            <p:spPr>
              <a:xfrm>
                <a:off x="9326928" y="16249660"/>
                <a:ext cx="4337090" cy="2128531"/>
              </a:xfrm>
              <a:prstGeom prst="rect">
                <a:avLst/>
              </a:prstGeom>
              <a:noFill/>
            </p:spPr>
            <p:txBody>
              <a:bodyPr wrap="square" rtlCol="0">
                <a:spAutoFit/>
              </a:bodyPr>
              <a:lstStyle/>
              <a:p>
                <a:pPr>
                  <a:lnSpc>
                    <a:spcPct val="140000"/>
                  </a:lnSpc>
                  <a:spcBef>
                    <a:spcPts val="600"/>
                  </a:spcBef>
                  <a:spcAft>
                    <a:spcPts val="600"/>
                  </a:spcAft>
                </a:pPr>
                <a:r>
                  <a:rPr lang="en-ZA" sz="1600" i="1" dirty="0">
                    <a:solidFill>
                      <a:srgbClr val="002060"/>
                    </a:solidFill>
                  </a:rPr>
                  <a:t>Unlike the current SA-SAMS system which requires you to be in the office or at school to access the system, with the modernised SA-SAMS powered by OpenEMIS technology, you will be able to access the system anywhere in the world 365-24-7 because it will be web-enabled and cloud-based.</a:t>
                </a:r>
              </a:p>
            </p:txBody>
          </p:sp>
        </p:grpSp>
      </p:grpSp>
    </p:spTree>
    <p:extLst>
      <p:ext uri="{BB962C8B-B14F-4D97-AF65-F5344CB8AC3E}">
        <p14:creationId xmlns:p14="http://schemas.microsoft.com/office/powerpoint/2010/main" val="4123977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4" name="Picture 73">
            <a:extLst>
              <a:ext uri="{FF2B5EF4-FFF2-40B4-BE49-F238E27FC236}">
                <a16:creationId xmlns:a16="http://schemas.microsoft.com/office/drawing/2014/main" id="{70F82F63-E194-C170-EF0E-77F78AF09A73}"/>
              </a:ext>
            </a:extLst>
          </p:cNvPr>
          <p:cNvPicPr>
            <a:picLocks noChangeAspect="1"/>
          </p:cNvPicPr>
          <p:nvPr/>
        </p:nvPicPr>
        <p:blipFill>
          <a:blip r:embed="rId3"/>
          <a:stretch>
            <a:fillRect/>
          </a:stretch>
        </p:blipFill>
        <p:spPr>
          <a:xfrm>
            <a:off x="3720059" y="0"/>
            <a:ext cx="4751882" cy="6858000"/>
          </a:xfrm>
          <a:prstGeom prst="rect">
            <a:avLst/>
          </a:prstGeom>
        </p:spPr>
      </p:pic>
    </p:spTree>
    <p:extLst>
      <p:ext uri="{BB962C8B-B14F-4D97-AF65-F5344CB8AC3E}">
        <p14:creationId xmlns:p14="http://schemas.microsoft.com/office/powerpoint/2010/main" val="30887651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3156</TotalTime>
  <Words>822</Words>
  <Application>Microsoft Office PowerPoint</Application>
  <PresentationFormat>Widescreen</PresentationFormat>
  <Paragraphs>71</Paragraphs>
  <Slides>2</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Aptos</vt:lpstr>
      <vt:lpstr>Arial</vt:lpstr>
      <vt:lpstr>Baskerville Old Face</vt:lpstr>
      <vt:lpstr>Calibri</vt:lpstr>
      <vt:lpstr>Calibri (Body)</vt:lpstr>
      <vt:lpstr>Calibri Light</vt:lpstr>
      <vt:lpstr>Symbol</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Mamello Khuto</dc:creator>
  <cp:lastModifiedBy>Siphamandla Sikhakhane</cp:lastModifiedBy>
  <cp:revision>30</cp:revision>
  <dcterms:created xsi:type="dcterms:W3CDTF">2021-05-25T18:36:21Z</dcterms:created>
  <dcterms:modified xsi:type="dcterms:W3CDTF">2024-05-30T06:42:16Z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816533</vt:lpwstr>
  </property>
  <property fmtid="{D5CDD505-2E9C-101B-9397-08002B2CF9AE}" pid="3" name="NXPowerLiteSettings">
    <vt:lpwstr>F7000400038000</vt:lpwstr>
  </property>
  <property fmtid="{D5CDD505-2E9C-101B-9397-08002B2CF9AE}" pid="4" name="NXPowerLiteVersion">
    <vt:lpwstr>S10.2.0</vt:lpwstr>
  </property>
</Properties>
</file>