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93F"/>
    <a:srgbClr val="0000FF"/>
    <a:srgbClr val="FF3300"/>
    <a:srgbClr val="FFC000"/>
    <a:srgbClr val="404040"/>
    <a:srgbClr val="C55A11"/>
    <a:srgbClr val="FFEEB9"/>
    <a:srgbClr val="FFD1D1"/>
    <a:srgbClr val="C9D7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00" autoAdjust="0"/>
    <p:restoredTop sz="93792" autoAdjust="0"/>
  </p:normalViewPr>
  <p:slideViewPr>
    <p:cSldViewPr snapToGrid="0">
      <p:cViewPr>
        <p:scale>
          <a:sx n="75" d="100"/>
          <a:sy n="75" d="100"/>
        </p:scale>
        <p:origin x="80"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ante Narayanan" userId="0c15cd04-3a31-48e1-8431-20856a6536f1" providerId="ADAL" clId="{8D4E9E6B-1D5F-4243-9866-396BA06FD9EC}"/>
    <pc:docChg chg="undo custSel addSld delSld modSld">
      <pc:chgData name="Riante Narayanan" userId="0c15cd04-3a31-48e1-8431-20856a6536f1" providerId="ADAL" clId="{8D4E9E6B-1D5F-4243-9866-396BA06FD9EC}" dt="2023-11-12T15:38:25.284" v="3754"/>
      <pc:docMkLst>
        <pc:docMk/>
      </pc:docMkLst>
      <pc:sldChg chg="addSp delSp modSp mod">
        <pc:chgData name="Riante Narayanan" userId="0c15cd04-3a31-48e1-8431-20856a6536f1" providerId="ADAL" clId="{8D4E9E6B-1D5F-4243-9866-396BA06FD9EC}" dt="2023-11-12T15:38:07.307" v="3751" actId="207"/>
        <pc:sldMkLst>
          <pc:docMk/>
          <pc:sldMk cId="4123977243" sldId="256"/>
        </pc:sldMkLst>
        <pc:spChg chg="add mod">
          <ac:chgData name="Riante Narayanan" userId="0c15cd04-3a31-48e1-8431-20856a6536f1" providerId="ADAL" clId="{8D4E9E6B-1D5F-4243-9866-396BA06FD9EC}" dt="2023-11-12T15:31:40.430" v="3205" actId="1036"/>
          <ac:spMkLst>
            <pc:docMk/>
            <pc:sldMk cId="4123977243" sldId="256"/>
            <ac:spMk id="2" creationId="{94E7290A-735F-DBEC-4F85-7F5A48D2AF13}"/>
          </ac:spMkLst>
        </pc:spChg>
        <pc:spChg chg="add mod">
          <ac:chgData name="Riante Narayanan" userId="0c15cd04-3a31-48e1-8431-20856a6536f1" providerId="ADAL" clId="{8D4E9E6B-1D5F-4243-9866-396BA06FD9EC}" dt="2023-11-12T15:31:40.430" v="3205" actId="1036"/>
          <ac:spMkLst>
            <pc:docMk/>
            <pc:sldMk cId="4123977243" sldId="256"/>
            <ac:spMk id="3" creationId="{B7CB8C57-06D2-13D7-1EE5-B7E9E889AE24}"/>
          </ac:spMkLst>
        </pc:spChg>
        <pc:spChg chg="add mod">
          <ac:chgData name="Riante Narayanan" userId="0c15cd04-3a31-48e1-8431-20856a6536f1" providerId="ADAL" clId="{8D4E9E6B-1D5F-4243-9866-396BA06FD9EC}" dt="2023-11-12T15:31:40.430" v="3205" actId="1036"/>
          <ac:spMkLst>
            <pc:docMk/>
            <pc:sldMk cId="4123977243" sldId="256"/>
            <ac:spMk id="4" creationId="{237C7DA2-9BFE-5F33-3D27-FDE621F8D2AB}"/>
          </ac:spMkLst>
        </pc:spChg>
        <pc:spChg chg="add del mod">
          <ac:chgData name="Riante Narayanan" userId="0c15cd04-3a31-48e1-8431-20856a6536f1" providerId="ADAL" clId="{8D4E9E6B-1D5F-4243-9866-396BA06FD9EC}" dt="2023-10-30T12:24:43.837" v="514" actId="21"/>
          <ac:spMkLst>
            <pc:docMk/>
            <pc:sldMk cId="4123977243" sldId="256"/>
            <ac:spMk id="4" creationId="{DBEC5424-0755-C2EC-B811-1D6CA3569FD2}"/>
          </ac:spMkLst>
        </pc:spChg>
        <pc:spChg chg="del mod">
          <ac:chgData name="Riante Narayanan" userId="0c15cd04-3a31-48e1-8431-20856a6536f1" providerId="ADAL" clId="{8D4E9E6B-1D5F-4243-9866-396BA06FD9EC}" dt="2023-10-30T12:43:55.998" v="594" actId="478"/>
          <ac:spMkLst>
            <pc:docMk/>
            <pc:sldMk cId="4123977243" sldId="256"/>
            <ac:spMk id="5" creationId="{EE29F9AA-74F2-642C-0EFF-FEB6E9E8D8CC}"/>
          </ac:spMkLst>
        </pc:spChg>
        <pc:spChg chg="del mod">
          <ac:chgData name="Riante Narayanan" userId="0c15cd04-3a31-48e1-8431-20856a6536f1" providerId="ADAL" clId="{8D4E9E6B-1D5F-4243-9866-396BA06FD9EC}" dt="2023-10-30T12:43:55.998" v="594" actId="478"/>
          <ac:spMkLst>
            <pc:docMk/>
            <pc:sldMk cId="4123977243" sldId="256"/>
            <ac:spMk id="6" creationId="{16B92904-193A-5CFB-E760-785E212FC873}"/>
          </ac:spMkLst>
        </pc:spChg>
        <pc:spChg chg="del mod">
          <ac:chgData name="Riante Narayanan" userId="0c15cd04-3a31-48e1-8431-20856a6536f1" providerId="ADAL" clId="{8D4E9E6B-1D5F-4243-9866-396BA06FD9EC}" dt="2023-10-30T12:43:55.998" v="594" actId="478"/>
          <ac:spMkLst>
            <pc:docMk/>
            <pc:sldMk cId="4123977243" sldId="256"/>
            <ac:spMk id="7" creationId="{5455848C-3B69-9A69-81A1-DAB0EEC4D481}"/>
          </ac:spMkLst>
        </pc:spChg>
        <pc:spChg chg="add del mod">
          <ac:chgData name="Riante Narayanan" userId="0c15cd04-3a31-48e1-8431-20856a6536f1" providerId="ADAL" clId="{8D4E9E6B-1D5F-4243-9866-396BA06FD9EC}" dt="2023-10-30T12:27:11.347" v="550" actId="21"/>
          <ac:spMkLst>
            <pc:docMk/>
            <pc:sldMk cId="4123977243" sldId="256"/>
            <ac:spMk id="8" creationId="{FB69E843-86B0-CE89-FC6A-4AD2D8CF4E3C}"/>
          </ac:spMkLst>
        </pc:spChg>
        <pc:spChg chg="mod">
          <ac:chgData name="Riante Narayanan" userId="0c15cd04-3a31-48e1-8431-20856a6536f1" providerId="ADAL" clId="{8D4E9E6B-1D5F-4243-9866-396BA06FD9EC}" dt="2023-11-12T15:37:52.290" v="3750" actId="14100"/>
          <ac:spMkLst>
            <pc:docMk/>
            <pc:sldMk cId="4123977243" sldId="256"/>
            <ac:spMk id="10" creationId="{39E1CDD1-E495-1E16-9633-A57F0A7C4EB3}"/>
          </ac:spMkLst>
        </pc:spChg>
        <pc:spChg chg="del mod">
          <ac:chgData name="Riante Narayanan" userId="0c15cd04-3a31-48e1-8431-20856a6536f1" providerId="ADAL" clId="{8D4E9E6B-1D5F-4243-9866-396BA06FD9EC}" dt="2023-10-30T12:43:55.998" v="594" actId="478"/>
          <ac:spMkLst>
            <pc:docMk/>
            <pc:sldMk cId="4123977243" sldId="256"/>
            <ac:spMk id="11" creationId="{D85606AE-C160-8527-3F2E-E28D3D93F74D}"/>
          </ac:spMkLst>
        </pc:spChg>
        <pc:spChg chg="mod">
          <ac:chgData name="Riante Narayanan" userId="0c15cd04-3a31-48e1-8431-20856a6536f1" providerId="ADAL" clId="{8D4E9E6B-1D5F-4243-9866-396BA06FD9EC}" dt="2023-11-12T15:37:40.650" v="3748" actId="14100"/>
          <ac:spMkLst>
            <pc:docMk/>
            <pc:sldMk cId="4123977243" sldId="256"/>
            <ac:spMk id="12" creationId="{6D245B6E-2A1F-C07F-534B-2507309ABA24}"/>
          </ac:spMkLst>
        </pc:spChg>
        <pc:spChg chg="add del mod">
          <ac:chgData name="Riante Narayanan" userId="0c15cd04-3a31-48e1-8431-20856a6536f1" providerId="ADAL" clId="{8D4E9E6B-1D5F-4243-9866-396BA06FD9EC}" dt="2023-10-30T19:20:27.809" v="612" actId="478"/>
          <ac:spMkLst>
            <pc:docMk/>
            <pc:sldMk cId="4123977243" sldId="256"/>
            <ac:spMk id="14" creationId="{7BAA4422-B8B8-3DE6-E530-DF43440EA0DB}"/>
          </ac:spMkLst>
        </pc:spChg>
        <pc:spChg chg="add del mod">
          <ac:chgData name="Riante Narayanan" userId="0c15cd04-3a31-48e1-8431-20856a6536f1" providerId="ADAL" clId="{8D4E9E6B-1D5F-4243-9866-396BA06FD9EC}" dt="2023-10-30T12:26:41.340" v="541" actId="21"/>
          <ac:spMkLst>
            <pc:docMk/>
            <pc:sldMk cId="4123977243" sldId="256"/>
            <ac:spMk id="15" creationId="{40FDCFFD-7F60-DA58-F5FC-0EB1961080B6}"/>
          </ac:spMkLst>
        </pc:spChg>
        <pc:spChg chg="add mod">
          <ac:chgData name="Riante Narayanan" userId="0c15cd04-3a31-48e1-8431-20856a6536f1" providerId="ADAL" clId="{8D4E9E6B-1D5F-4243-9866-396BA06FD9EC}" dt="2023-11-12T15:32:01.992" v="3215" actId="1035"/>
          <ac:spMkLst>
            <pc:docMk/>
            <pc:sldMk cId="4123977243" sldId="256"/>
            <ac:spMk id="16" creationId="{4E7D1687-8F4B-0A11-ADBC-6945FEEF9ACF}"/>
          </ac:spMkLst>
        </pc:spChg>
        <pc:spChg chg="add mod">
          <ac:chgData name="Riante Narayanan" userId="0c15cd04-3a31-48e1-8431-20856a6536f1" providerId="ADAL" clId="{8D4E9E6B-1D5F-4243-9866-396BA06FD9EC}" dt="2023-11-12T15:32:01.992" v="3215" actId="1035"/>
          <ac:spMkLst>
            <pc:docMk/>
            <pc:sldMk cId="4123977243" sldId="256"/>
            <ac:spMk id="17" creationId="{EA867197-6E3C-91EA-3803-1825C5039ECF}"/>
          </ac:spMkLst>
        </pc:spChg>
        <pc:spChg chg="add mod">
          <ac:chgData name="Riante Narayanan" userId="0c15cd04-3a31-48e1-8431-20856a6536f1" providerId="ADAL" clId="{8D4E9E6B-1D5F-4243-9866-396BA06FD9EC}" dt="2023-11-12T15:32:01.992" v="3215" actId="1035"/>
          <ac:spMkLst>
            <pc:docMk/>
            <pc:sldMk cId="4123977243" sldId="256"/>
            <ac:spMk id="18" creationId="{1DB24555-83E5-43C8-02A6-9DA2FDB8BACB}"/>
          </ac:spMkLst>
        </pc:spChg>
        <pc:spChg chg="add mod">
          <ac:chgData name="Riante Narayanan" userId="0c15cd04-3a31-48e1-8431-20856a6536f1" providerId="ADAL" clId="{8D4E9E6B-1D5F-4243-9866-396BA06FD9EC}" dt="2023-11-12T15:32:01.992" v="3215" actId="1035"/>
          <ac:spMkLst>
            <pc:docMk/>
            <pc:sldMk cId="4123977243" sldId="256"/>
            <ac:spMk id="20" creationId="{E829631F-9397-54E3-25AA-8799436F1247}"/>
          </ac:spMkLst>
        </pc:spChg>
        <pc:spChg chg="add mod">
          <ac:chgData name="Riante Narayanan" userId="0c15cd04-3a31-48e1-8431-20856a6536f1" providerId="ADAL" clId="{8D4E9E6B-1D5F-4243-9866-396BA06FD9EC}" dt="2023-11-12T15:32:01.992" v="3215" actId="1035"/>
          <ac:spMkLst>
            <pc:docMk/>
            <pc:sldMk cId="4123977243" sldId="256"/>
            <ac:spMk id="22" creationId="{2AC0CF4E-14A1-1930-1A0D-C70BF0C0CFAC}"/>
          </ac:spMkLst>
        </pc:spChg>
        <pc:spChg chg="add del mod">
          <ac:chgData name="Riante Narayanan" userId="0c15cd04-3a31-48e1-8431-20856a6536f1" providerId="ADAL" clId="{8D4E9E6B-1D5F-4243-9866-396BA06FD9EC}" dt="2023-10-30T12:43:19.253" v="589" actId="478"/>
          <ac:spMkLst>
            <pc:docMk/>
            <pc:sldMk cId="4123977243" sldId="256"/>
            <ac:spMk id="23" creationId="{91048B23-575F-5000-EEDA-53A1F4FA0393}"/>
          </ac:spMkLst>
        </pc:spChg>
        <pc:spChg chg="mod">
          <ac:chgData name="Riante Narayanan" userId="0c15cd04-3a31-48e1-8431-20856a6536f1" providerId="ADAL" clId="{8D4E9E6B-1D5F-4243-9866-396BA06FD9EC}" dt="2023-10-30T12:49:02.350" v="610" actId="14100"/>
          <ac:spMkLst>
            <pc:docMk/>
            <pc:sldMk cId="4123977243" sldId="256"/>
            <ac:spMk id="24" creationId="{10A634B8-87A5-4A54-87C9-6465A2781390}"/>
          </ac:spMkLst>
        </pc:spChg>
        <pc:spChg chg="mod">
          <ac:chgData name="Riante Narayanan" userId="0c15cd04-3a31-48e1-8431-20856a6536f1" providerId="ADAL" clId="{8D4E9E6B-1D5F-4243-9866-396BA06FD9EC}" dt="2023-11-12T15:06:49.828" v="2346" actId="14100"/>
          <ac:spMkLst>
            <pc:docMk/>
            <pc:sldMk cId="4123977243" sldId="256"/>
            <ac:spMk id="25" creationId="{D93CD60C-E70F-1AE7-F14E-408326B3AD1A}"/>
          </ac:spMkLst>
        </pc:spChg>
        <pc:spChg chg="mod">
          <ac:chgData name="Riante Narayanan" userId="0c15cd04-3a31-48e1-8431-20856a6536f1" providerId="ADAL" clId="{8D4E9E6B-1D5F-4243-9866-396BA06FD9EC}" dt="2023-11-12T15:06:06.309" v="2322" actId="1076"/>
          <ac:spMkLst>
            <pc:docMk/>
            <pc:sldMk cId="4123977243" sldId="256"/>
            <ac:spMk id="26" creationId="{23E93323-222A-4C23-3811-36F5F27CB61F}"/>
          </ac:spMkLst>
        </pc:spChg>
        <pc:spChg chg="add del mod">
          <ac:chgData name="Riante Narayanan" userId="0c15cd04-3a31-48e1-8431-20856a6536f1" providerId="ADAL" clId="{8D4E9E6B-1D5F-4243-9866-396BA06FD9EC}" dt="2023-10-30T12:10:20.812" v="438" actId="14100"/>
          <ac:spMkLst>
            <pc:docMk/>
            <pc:sldMk cId="4123977243" sldId="256"/>
            <ac:spMk id="27" creationId="{00367AD4-362B-1D14-FBCC-CA845B6DF5F9}"/>
          </ac:spMkLst>
        </pc:spChg>
        <pc:spChg chg="mod">
          <ac:chgData name="Riante Narayanan" userId="0c15cd04-3a31-48e1-8431-20856a6536f1" providerId="ADAL" clId="{8D4E9E6B-1D5F-4243-9866-396BA06FD9EC}" dt="2023-11-12T15:06:20.305" v="2336" actId="1037"/>
          <ac:spMkLst>
            <pc:docMk/>
            <pc:sldMk cId="4123977243" sldId="256"/>
            <ac:spMk id="28" creationId="{4EC02902-DAA2-0DBC-2AD1-03855CD7EA90}"/>
          </ac:spMkLst>
        </pc:spChg>
        <pc:spChg chg="mod">
          <ac:chgData name="Riante Narayanan" userId="0c15cd04-3a31-48e1-8431-20856a6536f1" providerId="ADAL" clId="{8D4E9E6B-1D5F-4243-9866-396BA06FD9EC}" dt="2023-11-12T15:31:52.387" v="3209" actId="1036"/>
          <ac:spMkLst>
            <pc:docMk/>
            <pc:sldMk cId="4123977243" sldId="256"/>
            <ac:spMk id="29" creationId="{35C28A10-890C-564D-41CD-D1A94281CE16}"/>
          </ac:spMkLst>
        </pc:spChg>
        <pc:spChg chg="mod">
          <ac:chgData name="Riante Narayanan" userId="0c15cd04-3a31-48e1-8431-20856a6536f1" providerId="ADAL" clId="{8D4E9E6B-1D5F-4243-9866-396BA06FD9EC}" dt="2023-11-12T15:31:52.387" v="3209" actId="1036"/>
          <ac:spMkLst>
            <pc:docMk/>
            <pc:sldMk cId="4123977243" sldId="256"/>
            <ac:spMk id="30" creationId="{DF5CB53C-0019-0381-2CE7-F77643C9E511}"/>
          </ac:spMkLst>
        </pc:spChg>
        <pc:spChg chg="mod">
          <ac:chgData name="Riante Narayanan" userId="0c15cd04-3a31-48e1-8431-20856a6536f1" providerId="ADAL" clId="{8D4E9E6B-1D5F-4243-9866-396BA06FD9EC}" dt="2023-11-12T15:31:52.387" v="3209" actId="1036"/>
          <ac:spMkLst>
            <pc:docMk/>
            <pc:sldMk cId="4123977243" sldId="256"/>
            <ac:spMk id="31" creationId="{3A674E04-749A-C763-4C25-83C55AA3C707}"/>
          </ac:spMkLst>
        </pc:spChg>
        <pc:spChg chg="mod">
          <ac:chgData name="Riante Narayanan" userId="0c15cd04-3a31-48e1-8431-20856a6536f1" providerId="ADAL" clId="{8D4E9E6B-1D5F-4243-9866-396BA06FD9EC}" dt="2023-11-12T15:31:52.387" v="3209" actId="1036"/>
          <ac:spMkLst>
            <pc:docMk/>
            <pc:sldMk cId="4123977243" sldId="256"/>
            <ac:spMk id="32" creationId="{A592704C-5550-FFE2-8203-CFCF0AFF2D06}"/>
          </ac:spMkLst>
        </pc:spChg>
        <pc:spChg chg="mod">
          <ac:chgData name="Riante Narayanan" userId="0c15cd04-3a31-48e1-8431-20856a6536f1" providerId="ADAL" clId="{8D4E9E6B-1D5F-4243-9866-396BA06FD9EC}" dt="2023-11-12T15:31:52.387" v="3209" actId="1036"/>
          <ac:spMkLst>
            <pc:docMk/>
            <pc:sldMk cId="4123977243" sldId="256"/>
            <ac:spMk id="33" creationId="{572ADB11-133C-E54E-A63F-EDA657F2E5D3}"/>
          </ac:spMkLst>
        </pc:spChg>
        <pc:spChg chg="add mod">
          <ac:chgData name="Riante Narayanan" userId="0c15cd04-3a31-48e1-8431-20856a6536f1" providerId="ADAL" clId="{8D4E9E6B-1D5F-4243-9866-396BA06FD9EC}" dt="2023-11-12T14:39:31.179" v="617" actId="1076"/>
          <ac:spMkLst>
            <pc:docMk/>
            <pc:sldMk cId="4123977243" sldId="256"/>
            <ac:spMk id="34" creationId="{B77ABEE8-BE3D-D01E-06E8-08146E8D4F53}"/>
          </ac:spMkLst>
        </pc:spChg>
        <pc:spChg chg="add mod">
          <ac:chgData name="Riante Narayanan" userId="0c15cd04-3a31-48e1-8431-20856a6536f1" providerId="ADAL" clId="{8D4E9E6B-1D5F-4243-9866-396BA06FD9EC}" dt="2023-11-12T14:43:04.772" v="709" actId="113"/>
          <ac:spMkLst>
            <pc:docMk/>
            <pc:sldMk cId="4123977243" sldId="256"/>
            <ac:spMk id="35" creationId="{62889CC9-1713-DD2C-DE60-5D763088DDB2}"/>
          </ac:spMkLst>
        </pc:spChg>
        <pc:spChg chg="mod">
          <ac:chgData name="Riante Narayanan" userId="0c15cd04-3a31-48e1-8431-20856a6536f1" providerId="ADAL" clId="{8D4E9E6B-1D5F-4243-9866-396BA06FD9EC}" dt="2023-11-12T15:37:32.668" v="3745" actId="14100"/>
          <ac:spMkLst>
            <pc:docMk/>
            <pc:sldMk cId="4123977243" sldId="256"/>
            <ac:spMk id="36" creationId="{B8E5A309-9A18-51F6-8A2E-37C8B1B1719F}"/>
          </ac:spMkLst>
        </pc:spChg>
        <pc:spChg chg="mod">
          <ac:chgData name="Riante Narayanan" userId="0c15cd04-3a31-48e1-8431-20856a6536f1" providerId="ADAL" clId="{8D4E9E6B-1D5F-4243-9866-396BA06FD9EC}" dt="2023-11-12T15:32:20.419" v="3263" actId="1035"/>
          <ac:spMkLst>
            <pc:docMk/>
            <pc:sldMk cId="4123977243" sldId="256"/>
            <ac:spMk id="39" creationId="{B818A3DF-4D1F-9D6C-552D-03DC905A45C7}"/>
          </ac:spMkLst>
        </pc:spChg>
        <pc:spChg chg="mod">
          <ac:chgData name="Riante Narayanan" userId="0c15cd04-3a31-48e1-8431-20856a6536f1" providerId="ADAL" clId="{8D4E9E6B-1D5F-4243-9866-396BA06FD9EC}" dt="2023-11-12T15:38:07.307" v="3751" actId="207"/>
          <ac:spMkLst>
            <pc:docMk/>
            <pc:sldMk cId="4123977243" sldId="256"/>
            <ac:spMk id="43" creationId="{AE1F3119-E614-502A-6E5D-6FAF2ACBFD93}"/>
          </ac:spMkLst>
        </pc:spChg>
        <pc:spChg chg="mod">
          <ac:chgData name="Riante Narayanan" userId="0c15cd04-3a31-48e1-8431-20856a6536f1" providerId="ADAL" clId="{8D4E9E6B-1D5F-4243-9866-396BA06FD9EC}" dt="2023-11-12T15:31:52.387" v="3209" actId="1036"/>
          <ac:spMkLst>
            <pc:docMk/>
            <pc:sldMk cId="4123977243" sldId="256"/>
            <ac:spMk id="44" creationId="{22C6E269-8B38-238E-36A5-618BBE1682B6}"/>
          </ac:spMkLst>
        </pc:spChg>
        <pc:spChg chg="add mod ord">
          <ac:chgData name="Riante Narayanan" userId="0c15cd04-3a31-48e1-8431-20856a6536f1" providerId="ADAL" clId="{8D4E9E6B-1D5F-4243-9866-396BA06FD9EC}" dt="2023-11-12T15:31:40.430" v="3205" actId="1036"/>
          <ac:spMkLst>
            <pc:docMk/>
            <pc:sldMk cId="4123977243" sldId="256"/>
            <ac:spMk id="45" creationId="{80AB34B9-2F34-5B48-7C74-26C9C531D600}"/>
          </ac:spMkLst>
        </pc:spChg>
        <pc:spChg chg="add mod">
          <ac:chgData name="Riante Narayanan" userId="0c15cd04-3a31-48e1-8431-20856a6536f1" providerId="ADAL" clId="{8D4E9E6B-1D5F-4243-9866-396BA06FD9EC}" dt="2023-11-12T15:31:40.430" v="3205" actId="1036"/>
          <ac:spMkLst>
            <pc:docMk/>
            <pc:sldMk cId="4123977243" sldId="256"/>
            <ac:spMk id="46" creationId="{C6544795-4F37-B654-4A70-299896969234}"/>
          </ac:spMkLst>
        </pc:spChg>
        <pc:spChg chg="add mod">
          <ac:chgData name="Riante Narayanan" userId="0c15cd04-3a31-48e1-8431-20856a6536f1" providerId="ADAL" clId="{8D4E9E6B-1D5F-4243-9866-396BA06FD9EC}" dt="2023-11-12T15:31:40.430" v="3205" actId="1036"/>
          <ac:spMkLst>
            <pc:docMk/>
            <pc:sldMk cId="4123977243" sldId="256"/>
            <ac:spMk id="47" creationId="{D30A29B9-EE4B-F898-97B7-4EFC02BD9CA6}"/>
          </ac:spMkLst>
        </pc:spChg>
        <pc:spChg chg="add mod">
          <ac:chgData name="Riante Narayanan" userId="0c15cd04-3a31-48e1-8431-20856a6536f1" providerId="ADAL" clId="{8D4E9E6B-1D5F-4243-9866-396BA06FD9EC}" dt="2023-11-12T15:32:01.992" v="3215" actId="1035"/>
          <ac:spMkLst>
            <pc:docMk/>
            <pc:sldMk cId="4123977243" sldId="256"/>
            <ac:spMk id="59" creationId="{2F934960-C8A9-A66C-F4F7-87235BB9BF74}"/>
          </ac:spMkLst>
        </pc:spChg>
        <pc:spChg chg="add mod">
          <ac:chgData name="Riante Narayanan" userId="0c15cd04-3a31-48e1-8431-20856a6536f1" providerId="ADAL" clId="{8D4E9E6B-1D5F-4243-9866-396BA06FD9EC}" dt="2023-11-12T15:32:01.992" v="3215" actId="1035"/>
          <ac:spMkLst>
            <pc:docMk/>
            <pc:sldMk cId="4123977243" sldId="256"/>
            <ac:spMk id="61" creationId="{F6714BE2-4D81-3F68-3369-0D9202257004}"/>
          </ac:spMkLst>
        </pc:spChg>
        <pc:picChg chg="add del mod modCrop">
          <ac:chgData name="Riante Narayanan" userId="0c15cd04-3a31-48e1-8431-20856a6536f1" providerId="ADAL" clId="{8D4E9E6B-1D5F-4243-9866-396BA06FD9EC}" dt="2023-10-30T12:09:21.383" v="423"/>
          <ac:picMkLst>
            <pc:docMk/>
            <pc:sldMk cId="4123977243" sldId="256"/>
            <ac:picMk id="37" creationId="{1C9A1766-DDFE-B371-3C7B-791647A9B203}"/>
          </ac:picMkLst>
        </pc:picChg>
        <pc:picChg chg="add mod modCrop">
          <ac:chgData name="Riante Narayanan" userId="0c15cd04-3a31-48e1-8431-20856a6536f1" providerId="ADAL" clId="{8D4E9E6B-1D5F-4243-9866-396BA06FD9EC}" dt="2023-11-12T15:28:08.919" v="2947" actId="14100"/>
          <ac:picMkLst>
            <pc:docMk/>
            <pc:sldMk cId="4123977243" sldId="256"/>
            <ac:picMk id="38" creationId="{44156FC6-A597-D564-1BB8-B54D06756663}"/>
          </ac:picMkLst>
        </pc:picChg>
        <pc:picChg chg="mod">
          <ac:chgData name="Riante Narayanan" userId="0c15cd04-3a31-48e1-8431-20856a6536f1" providerId="ADAL" clId="{8D4E9E6B-1D5F-4243-9866-396BA06FD9EC}" dt="2023-11-12T15:37:36.961" v="3747" actId="1076"/>
          <ac:picMkLst>
            <pc:docMk/>
            <pc:sldMk cId="4123977243" sldId="256"/>
            <ac:picMk id="41" creationId="{9CC40C69-56D8-6AB7-B0F2-C68A88CED29C}"/>
          </ac:picMkLst>
        </pc:picChg>
        <pc:picChg chg="add mod">
          <ac:chgData name="Riante Narayanan" userId="0c15cd04-3a31-48e1-8431-20856a6536f1" providerId="ADAL" clId="{8D4E9E6B-1D5F-4243-9866-396BA06FD9EC}" dt="2023-11-12T15:28:16.417" v="2948" actId="1076"/>
          <ac:picMkLst>
            <pc:docMk/>
            <pc:sldMk cId="4123977243" sldId="256"/>
            <ac:picMk id="42" creationId="{9F027604-580E-49E1-27C3-6EB97C2A05E9}"/>
          </ac:picMkLst>
        </pc:picChg>
        <pc:picChg chg="add del">
          <ac:chgData name="Riante Narayanan" userId="0c15cd04-3a31-48e1-8431-20856a6536f1" providerId="ADAL" clId="{8D4E9E6B-1D5F-4243-9866-396BA06FD9EC}" dt="2023-10-30T12:29:32.753" v="557" actId="478"/>
          <ac:picMkLst>
            <pc:docMk/>
            <pc:sldMk cId="4123977243" sldId="256"/>
            <ac:picMk id="49" creationId="{350DFB79-0B45-DBB4-9EC0-B39853D65C39}"/>
          </ac:picMkLst>
        </pc:picChg>
        <pc:picChg chg="add del">
          <ac:chgData name="Riante Narayanan" userId="0c15cd04-3a31-48e1-8431-20856a6536f1" providerId="ADAL" clId="{8D4E9E6B-1D5F-4243-9866-396BA06FD9EC}" dt="2023-10-30T12:31:37.271" v="559" actId="22"/>
          <ac:picMkLst>
            <pc:docMk/>
            <pc:sldMk cId="4123977243" sldId="256"/>
            <ac:picMk id="51" creationId="{65A7E1D5-85C2-9CCC-F7DC-AAF682E2828F}"/>
          </ac:picMkLst>
        </pc:picChg>
        <pc:picChg chg="add del">
          <ac:chgData name="Riante Narayanan" userId="0c15cd04-3a31-48e1-8431-20856a6536f1" providerId="ADAL" clId="{8D4E9E6B-1D5F-4243-9866-396BA06FD9EC}" dt="2023-10-30T12:31:40.131" v="561" actId="22"/>
          <ac:picMkLst>
            <pc:docMk/>
            <pc:sldMk cId="4123977243" sldId="256"/>
            <ac:picMk id="53" creationId="{5519A69A-80B3-EDE3-A0FB-B9FF27916E92}"/>
          </ac:picMkLst>
        </pc:picChg>
        <pc:picChg chg="add del mod">
          <ac:chgData name="Riante Narayanan" userId="0c15cd04-3a31-48e1-8431-20856a6536f1" providerId="ADAL" clId="{8D4E9E6B-1D5F-4243-9866-396BA06FD9EC}" dt="2023-10-30T12:40:31.988" v="565" actId="22"/>
          <ac:picMkLst>
            <pc:docMk/>
            <pc:sldMk cId="4123977243" sldId="256"/>
            <ac:picMk id="55" creationId="{8918A1F7-2F09-C897-2EDD-99AA28CB4C3A}"/>
          </ac:picMkLst>
        </pc:picChg>
        <pc:picChg chg="add del mod">
          <ac:chgData name="Riante Narayanan" userId="0c15cd04-3a31-48e1-8431-20856a6536f1" providerId="ADAL" clId="{8D4E9E6B-1D5F-4243-9866-396BA06FD9EC}" dt="2023-10-30T12:42:51.286" v="576" actId="21"/>
          <ac:picMkLst>
            <pc:docMk/>
            <pc:sldMk cId="4123977243" sldId="256"/>
            <ac:picMk id="57" creationId="{F7AA107F-750F-27C0-A1BE-8862F0BB0702}"/>
          </ac:picMkLst>
        </pc:picChg>
        <pc:picChg chg="add mod">
          <ac:chgData name="Riante Narayanan" userId="0c15cd04-3a31-48e1-8431-20856a6536f1" providerId="ADAL" clId="{8D4E9E6B-1D5F-4243-9866-396BA06FD9EC}" dt="2023-11-12T15:32:01.992" v="3215" actId="1035"/>
          <ac:picMkLst>
            <pc:docMk/>
            <pc:sldMk cId="4123977243" sldId="256"/>
            <ac:picMk id="58" creationId="{5DF1AF75-FD13-6295-BF60-137C65CC817D}"/>
          </ac:picMkLst>
        </pc:picChg>
        <pc:picChg chg="add del">
          <ac:chgData name="Riante Narayanan" userId="0c15cd04-3a31-48e1-8431-20856a6536f1" providerId="ADAL" clId="{8D4E9E6B-1D5F-4243-9866-396BA06FD9EC}" dt="2023-10-30T12:06:53.402" v="405"/>
          <ac:picMkLst>
            <pc:docMk/>
            <pc:sldMk cId="4123977243" sldId="256"/>
            <ac:picMk id="1026" creationId="{1CE15991-E922-242F-632E-230C580BDCD5}"/>
          </ac:picMkLst>
        </pc:picChg>
        <pc:picChg chg="add del">
          <ac:chgData name="Riante Narayanan" userId="0c15cd04-3a31-48e1-8431-20856a6536f1" providerId="ADAL" clId="{8D4E9E6B-1D5F-4243-9866-396BA06FD9EC}" dt="2023-10-30T12:09:24.744" v="425" actId="478"/>
          <ac:picMkLst>
            <pc:docMk/>
            <pc:sldMk cId="4123977243" sldId="256"/>
            <ac:picMk id="1028" creationId="{86C2FA98-BC2A-3D85-019C-06A3FC2E0528}"/>
          </ac:picMkLst>
        </pc:picChg>
        <pc:picChg chg="add del">
          <ac:chgData name="Riante Narayanan" userId="0c15cd04-3a31-48e1-8431-20856a6536f1" providerId="ADAL" clId="{8D4E9E6B-1D5F-4243-9866-396BA06FD9EC}" dt="2023-10-30T12:09:32.623" v="427"/>
          <ac:picMkLst>
            <pc:docMk/>
            <pc:sldMk cId="4123977243" sldId="256"/>
            <ac:picMk id="1030" creationId="{7A32BCF5-6E3E-D2FB-509C-79112CEE6886}"/>
          </ac:picMkLst>
        </pc:picChg>
        <pc:picChg chg="add del">
          <ac:chgData name="Riante Narayanan" userId="0c15cd04-3a31-48e1-8431-20856a6536f1" providerId="ADAL" clId="{8D4E9E6B-1D5F-4243-9866-396BA06FD9EC}" dt="2023-10-30T12:09:38.389" v="429"/>
          <ac:picMkLst>
            <pc:docMk/>
            <pc:sldMk cId="4123977243" sldId="256"/>
            <ac:picMk id="1032" creationId="{8B6DAAD7-DE34-DD6C-0DD0-C641F8832C9A}"/>
          </ac:picMkLst>
        </pc:picChg>
        <pc:picChg chg="add mod">
          <ac:chgData name="Riante Narayanan" userId="0c15cd04-3a31-48e1-8431-20856a6536f1" providerId="ADAL" clId="{8D4E9E6B-1D5F-4243-9866-396BA06FD9EC}" dt="2023-11-12T15:31:52.387" v="3209" actId="1036"/>
          <ac:picMkLst>
            <pc:docMk/>
            <pc:sldMk cId="4123977243" sldId="256"/>
            <ac:picMk id="1034" creationId="{9D312569-BE57-8134-D3E5-6224A2F70E5E}"/>
          </ac:picMkLst>
        </pc:picChg>
        <pc:picChg chg="add del">
          <ac:chgData name="Riante Narayanan" userId="0c15cd04-3a31-48e1-8431-20856a6536f1" providerId="ADAL" clId="{8D4E9E6B-1D5F-4243-9866-396BA06FD9EC}" dt="2023-10-30T12:15:01.184" v="476"/>
          <ac:picMkLst>
            <pc:docMk/>
            <pc:sldMk cId="4123977243" sldId="256"/>
            <ac:picMk id="1036" creationId="{BB76CB7B-D1BF-BD48-E5F1-61BDA0F69DE2}"/>
          </ac:picMkLst>
        </pc:picChg>
        <pc:picChg chg="add mod">
          <ac:chgData name="Riante Narayanan" userId="0c15cd04-3a31-48e1-8431-20856a6536f1" providerId="ADAL" clId="{8D4E9E6B-1D5F-4243-9866-396BA06FD9EC}" dt="2023-11-12T15:31:52.387" v="3209" actId="1036"/>
          <ac:picMkLst>
            <pc:docMk/>
            <pc:sldMk cId="4123977243" sldId="256"/>
            <ac:picMk id="1038" creationId="{6720D4D8-1D57-7A03-D935-BF7FBB54D5AA}"/>
          </ac:picMkLst>
        </pc:picChg>
        <pc:picChg chg="add mod">
          <ac:chgData name="Riante Narayanan" userId="0c15cd04-3a31-48e1-8431-20856a6536f1" providerId="ADAL" clId="{8D4E9E6B-1D5F-4243-9866-396BA06FD9EC}" dt="2023-11-12T15:31:40.430" v="3205" actId="1036"/>
          <ac:picMkLst>
            <pc:docMk/>
            <pc:sldMk cId="4123977243" sldId="256"/>
            <ac:picMk id="1040" creationId="{01FD2335-0EFD-E8E1-2500-4FF9EFD8CA7B}"/>
          </ac:picMkLst>
        </pc:picChg>
        <pc:picChg chg="add del">
          <ac:chgData name="Riante Narayanan" userId="0c15cd04-3a31-48e1-8431-20856a6536f1" providerId="ADAL" clId="{8D4E9E6B-1D5F-4243-9866-396BA06FD9EC}" dt="2023-10-30T12:24:43.837" v="514" actId="21"/>
          <ac:picMkLst>
            <pc:docMk/>
            <pc:sldMk cId="4123977243" sldId="256"/>
            <ac:picMk id="1042" creationId="{1F664249-096C-0FE1-B8AC-B884FCF131F4}"/>
          </ac:picMkLst>
        </pc:picChg>
        <pc:picChg chg="add del">
          <ac:chgData name="Riante Narayanan" userId="0c15cd04-3a31-48e1-8431-20856a6536f1" providerId="ADAL" clId="{8D4E9E6B-1D5F-4243-9866-396BA06FD9EC}" dt="2023-10-30T12:25:02.710" v="516"/>
          <ac:picMkLst>
            <pc:docMk/>
            <pc:sldMk cId="4123977243" sldId="256"/>
            <ac:picMk id="1044" creationId="{BA5D00A2-CF38-08F8-E018-F509CE6E794D}"/>
          </ac:picMkLst>
        </pc:picChg>
        <pc:picChg chg="add mod">
          <ac:chgData name="Riante Narayanan" userId="0c15cd04-3a31-48e1-8431-20856a6536f1" providerId="ADAL" clId="{8D4E9E6B-1D5F-4243-9866-396BA06FD9EC}" dt="2023-11-12T15:31:40.430" v="3205" actId="1036"/>
          <ac:picMkLst>
            <pc:docMk/>
            <pc:sldMk cId="4123977243" sldId="256"/>
            <ac:picMk id="1046" creationId="{1E00D9A7-6C05-39A1-1326-1D68BB16FB02}"/>
          </ac:picMkLst>
        </pc:picChg>
        <pc:picChg chg="add del">
          <ac:chgData name="Riante Narayanan" userId="0c15cd04-3a31-48e1-8431-20856a6536f1" providerId="ADAL" clId="{8D4E9E6B-1D5F-4243-9866-396BA06FD9EC}" dt="2023-10-30T12:28:32.307" v="555"/>
          <ac:picMkLst>
            <pc:docMk/>
            <pc:sldMk cId="4123977243" sldId="256"/>
            <ac:picMk id="1048" creationId="{A93C3597-7AE7-8C52-0613-5C3401E31CF4}"/>
          </ac:picMkLst>
        </pc:picChg>
        <pc:cxnChg chg="del mod">
          <ac:chgData name="Riante Narayanan" userId="0c15cd04-3a31-48e1-8431-20856a6536f1" providerId="ADAL" clId="{8D4E9E6B-1D5F-4243-9866-396BA06FD9EC}" dt="2023-10-30T12:43:55.998" v="594" actId="478"/>
          <ac:cxnSpMkLst>
            <pc:docMk/>
            <pc:sldMk cId="4123977243" sldId="256"/>
            <ac:cxnSpMk id="9" creationId="{E749A681-10B9-AD9B-4457-F392C67C4189}"/>
          </ac:cxnSpMkLst>
        </pc:cxnChg>
        <pc:cxnChg chg="add mod">
          <ac:chgData name="Riante Narayanan" userId="0c15cd04-3a31-48e1-8431-20856a6536f1" providerId="ADAL" clId="{8D4E9E6B-1D5F-4243-9866-396BA06FD9EC}" dt="2023-11-12T15:32:01.992" v="3215" actId="1035"/>
          <ac:cxnSpMkLst>
            <pc:docMk/>
            <pc:sldMk cId="4123977243" sldId="256"/>
            <ac:cxnSpMk id="60" creationId="{54A06D57-23F3-0713-82CD-117434D6A4C1}"/>
          </ac:cxnSpMkLst>
        </pc:cxnChg>
      </pc:sldChg>
      <pc:sldChg chg="del">
        <pc:chgData name="Riante Narayanan" userId="0c15cd04-3a31-48e1-8431-20856a6536f1" providerId="ADAL" clId="{8D4E9E6B-1D5F-4243-9866-396BA06FD9EC}" dt="2023-10-30T11:37:24.379" v="0" actId="2696"/>
        <pc:sldMkLst>
          <pc:docMk/>
          <pc:sldMk cId="2361711427" sldId="257"/>
        </pc:sldMkLst>
      </pc:sldChg>
      <pc:sldChg chg="addSp delSp add">
        <pc:chgData name="Riante Narayanan" userId="0c15cd04-3a31-48e1-8431-20856a6536f1" providerId="ADAL" clId="{8D4E9E6B-1D5F-4243-9866-396BA06FD9EC}" dt="2023-11-12T15:38:25.284" v="3754"/>
        <pc:sldMkLst>
          <pc:docMk/>
          <pc:sldMk cId="3088765184" sldId="257"/>
        </pc:sldMkLst>
        <pc:spChg chg="del">
          <ac:chgData name="Riante Narayanan" userId="0c15cd04-3a31-48e1-8431-20856a6536f1" providerId="ADAL" clId="{8D4E9E6B-1D5F-4243-9866-396BA06FD9EC}" dt="2023-11-12T15:38:23.280" v="3753" actId="478"/>
          <ac:spMkLst>
            <pc:docMk/>
            <pc:sldMk cId="3088765184" sldId="257"/>
            <ac:spMk id="2" creationId="{94E7290A-735F-DBEC-4F85-7F5A48D2AF13}"/>
          </ac:spMkLst>
        </pc:spChg>
        <pc:spChg chg="del">
          <ac:chgData name="Riante Narayanan" userId="0c15cd04-3a31-48e1-8431-20856a6536f1" providerId="ADAL" clId="{8D4E9E6B-1D5F-4243-9866-396BA06FD9EC}" dt="2023-11-12T15:38:23.280" v="3753" actId="478"/>
          <ac:spMkLst>
            <pc:docMk/>
            <pc:sldMk cId="3088765184" sldId="257"/>
            <ac:spMk id="3" creationId="{B7CB8C57-06D2-13D7-1EE5-B7E9E889AE24}"/>
          </ac:spMkLst>
        </pc:spChg>
        <pc:spChg chg="del">
          <ac:chgData name="Riante Narayanan" userId="0c15cd04-3a31-48e1-8431-20856a6536f1" providerId="ADAL" clId="{8D4E9E6B-1D5F-4243-9866-396BA06FD9EC}" dt="2023-11-12T15:38:23.280" v="3753" actId="478"/>
          <ac:spMkLst>
            <pc:docMk/>
            <pc:sldMk cId="3088765184" sldId="257"/>
            <ac:spMk id="4" creationId="{237C7DA2-9BFE-5F33-3D27-FDE621F8D2AB}"/>
          </ac:spMkLst>
        </pc:spChg>
        <pc:spChg chg="del">
          <ac:chgData name="Riante Narayanan" userId="0c15cd04-3a31-48e1-8431-20856a6536f1" providerId="ADAL" clId="{8D4E9E6B-1D5F-4243-9866-396BA06FD9EC}" dt="2023-11-12T15:38:23.280" v="3753" actId="478"/>
          <ac:spMkLst>
            <pc:docMk/>
            <pc:sldMk cId="3088765184" sldId="257"/>
            <ac:spMk id="10" creationId="{39E1CDD1-E495-1E16-9633-A57F0A7C4EB3}"/>
          </ac:spMkLst>
        </pc:spChg>
        <pc:spChg chg="del">
          <ac:chgData name="Riante Narayanan" userId="0c15cd04-3a31-48e1-8431-20856a6536f1" providerId="ADAL" clId="{8D4E9E6B-1D5F-4243-9866-396BA06FD9EC}" dt="2023-11-12T15:38:23.280" v="3753" actId="478"/>
          <ac:spMkLst>
            <pc:docMk/>
            <pc:sldMk cId="3088765184" sldId="257"/>
            <ac:spMk id="12" creationId="{6D245B6E-2A1F-C07F-534B-2507309ABA24}"/>
          </ac:spMkLst>
        </pc:spChg>
        <pc:spChg chg="del">
          <ac:chgData name="Riante Narayanan" userId="0c15cd04-3a31-48e1-8431-20856a6536f1" providerId="ADAL" clId="{8D4E9E6B-1D5F-4243-9866-396BA06FD9EC}" dt="2023-11-12T15:38:23.280" v="3753" actId="478"/>
          <ac:spMkLst>
            <pc:docMk/>
            <pc:sldMk cId="3088765184" sldId="257"/>
            <ac:spMk id="16" creationId="{4E7D1687-8F4B-0A11-ADBC-6945FEEF9ACF}"/>
          </ac:spMkLst>
        </pc:spChg>
        <pc:spChg chg="del">
          <ac:chgData name="Riante Narayanan" userId="0c15cd04-3a31-48e1-8431-20856a6536f1" providerId="ADAL" clId="{8D4E9E6B-1D5F-4243-9866-396BA06FD9EC}" dt="2023-11-12T15:38:23.280" v="3753" actId="478"/>
          <ac:spMkLst>
            <pc:docMk/>
            <pc:sldMk cId="3088765184" sldId="257"/>
            <ac:spMk id="17" creationId="{EA867197-6E3C-91EA-3803-1825C5039ECF}"/>
          </ac:spMkLst>
        </pc:spChg>
        <pc:spChg chg="del">
          <ac:chgData name="Riante Narayanan" userId="0c15cd04-3a31-48e1-8431-20856a6536f1" providerId="ADAL" clId="{8D4E9E6B-1D5F-4243-9866-396BA06FD9EC}" dt="2023-11-12T15:38:23.280" v="3753" actId="478"/>
          <ac:spMkLst>
            <pc:docMk/>
            <pc:sldMk cId="3088765184" sldId="257"/>
            <ac:spMk id="18" creationId="{1DB24555-83E5-43C8-02A6-9DA2FDB8BACB}"/>
          </ac:spMkLst>
        </pc:spChg>
        <pc:spChg chg="del">
          <ac:chgData name="Riante Narayanan" userId="0c15cd04-3a31-48e1-8431-20856a6536f1" providerId="ADAL" clId="{8D4E9E6B-1D5F-4243-9866-396BA06FD9EC}" dt="2023-11-12T15:38:23.280" v="3753" actId="478"/>
          <ac:spMkLst>
            <pc:docMk/>
            <pc:sldMk cId="3088765184" sldId="257"/>
            <ac:spMk id="20" creationId="{E829631F-9397-54E3-25AA-8799436F1247}"/>
          </ac:spMkLst>
        </pc:spChg>
        <pc:spChg chg="del">
          <ac:chgData name="Riante Narayanan" userId="0c15cd04-3a31-48e1-8431-20856a6536f1" providerId="ADAL" clId="{8D4E9E6B-1D5F-4243-9866-396BA06FD9EC}" dt="2023-11-12T15:38:23.280" v="3753" actId="478"/>
          <ac:spMkLst>
            <pc:docMk/>
            <pc:sldMk cId="3088765184" sldId="257"/>
            <ac:spMk id="22" creationId="{2AC0CF4E-14A1-1930-1A0D-C70BF0C0CFAC}"/>
          </ac:spMkLst>
        </pc:spChg>
        <pc:spChg chg="del">
          <ac:chgData name="Riante Narayanan" userId="0c15cd04-3a31-48e1-8431-20856a6536f1" providerId="ADAL" clId="{8D4E9E6B-1D5F-4243-9866-396BA06FD9EC}" dt="2023-11-12T15:38:23.280" v="3753" actId="478"/>
          <ac:spMkLst>
            <pc:docMk/>
            <pc:sldMk cId="3088765184" sldId="257"/>
            <ac:spMk id="24" creationId="{10A634B8-87A5-4A54-87C9-6465A2781390}"/>
          </ac:spMkLst>
        </pc:spChg>
        <pc:spChg chg="del">
          <ac:chgData name="Riante Narayanan" userId="0c15cd04-3a31-48e1-8431-20856a6536f1" providerId="ADAL" clId="{8D4E9E6B-1D5F-4243-9866-396BA06FD9EC}" dt="2023-11-12T15:38:23.280" v="3753" actId="478"/>
          <ac:spMkLst>
            <pc:docMk/>
            <pc:sldMk cId="3088765184" sldId="257"/>
            <ac:spMk id="25" creationId="{D93CD60C-E70F-1AE7-F14E-408326B3AD1A}"/>
          </ac:spMkLst>
        </pc:spChg>
        <pc:spChg chg="del">
          <ac:chgData name="Riante Narayanan" userId="0c15cd04-3a31-48e1-8431-20856a6536f1" providerId="ADAL" clId="{8D4E9E6B-1D5F-4243-9866-396BA06FD9EC}" dt="2023-11-12T15:38:23.280" v="3753" actId="478"/>
          <ac:spMkLst>
            <pc:docMk/>
            <pc:sldMk cId="3088765184" sldId="257"/>
            <ac:spMk id="26" creationId="{23E93323-222A-4C23-3811-36F5F27CB61F}"/>
          </ac:spMkLst>
        </pc:spChg>
        <pc:spChg chg="del">
          <ac:chgData name="Riante Narayanan" userId="0c15cd04-3a31-48e1-8431-20856a6536f1" providerId="ADAL" clId="{8D4E9E6B-1D5F-4243-9866-396BA06FD9EC}" dt="2023-11-12T15:38:23.280" v="3753" actId="478"/>
          <ac:spMkLst>
            <pc:docMk/>
            <pc:sldMk cId="3088765184" sldId="257"/>
            <ac:spMk id="27" creationId="{00367AD4-362B-1D14-FBCC-CA845B6DF5F9}"/>
          </ac:spMkLst>
        </pc:spChg>
        <pc:spChg chg="del">
          <ac:chgData name="Riante Narayanan" userId="0c15cd04-3a31-48e1-8431-20856a6536f1" providerId="ADAL" clId="{8D4E9E6B-1D5F-4243-9866-396BA06FD9EC}" dt="2023-11-12T15:38:23.280" v="3753" actId="478"/>
          <ac:spMkLst>
            <pc:docMk/>
            <pc:sldMk cId="3088765184" sldId="257"/>
            <ac:spMk id="28" creationId="{4EC02902-DAA2-0DBC-2AD1-03855CD7EA90}"/>
          </ac:spMkLst>
        </pc:spChg>
        <pc:spChg chg="del">
          <ac:chgData name="Riante Narayanan" userId="0c15cd04-3a31-48e1-8431-20856a6536f1" providerId="ADAL" clId="{8D4E9E6B-1D5F-4243-9866-396BA06FD9EC}" dt="2023-11-12T15:38:23.280" v="3753" actId="478"/>
          <ac:spMkLst>
            <pc:docMk/>
            <pc:sldMk cId="3088765184" sldId="257"/>
            <ac:spMk id="29" creationId="{35C28A10-890C-564D-41CD-D1A94281CE16}"/>
          </ac:spMkLst>
        </pc:spChg>
        <pc:spChg chg="del">
          <ac:chgData name="Riante Narayanan" userId="0c15cd04-3a31-48e1-8431-20856a6536f1" providerId="ADAL" clId="{8D4E9E6B-1D5F-4243-9866-396BA06FD9EC}" dt="2023-11-12T15:38:23.280" v="3753" actId="478"/>
          <ac:spMkLst>
            <pc:docMk/>
            <pc:sldMk cId="3088765184" sldId="257"/>
            <ac:spMk id="30" creationId="{DF5CB53C-0019-0381-2CE7-F77643C9E511}"/>
          </ac:spMkLst>
        </pc:spChg>
        <pc:spChg chg="del">
          <ac:chgData name="Riante Narayanan" userId="0c15cd04-3a31-48e1-8431-20856a6536f1" providerId="ADAL" clId="{8D4E9E6B-1D5F-4243-9866-396BA06FD9EC}" dt="2023-11-12T15:38:23.280" v="3753" actId="478"/>
          <ac:spMkLst>
            <pc:docMk/>
            <pc:sldMk cId="3088765184" sldId="257"/>
            <ac:spMk id="31" creationId="{3A674E04-749A-C763-4C25-83C55AA3C707}"/>
          </ac:spMkLst>
        </pc:spChg>
        <pc:spChg chg="del">
          <ac:chgData name="Riante Narayanan" userId="0c15cd04-3a31-48e1-8431-20856a6536f1" providerId="ADAL" clId="{8D4E9E6B-1D5F-4243-9866-396BA06FD9EC}" dt="2023-11-12T15:38:23.280" v="3753" actId="478"/>
          <ac:spMkLst>
            <pc:docMk/>
            <pc:sldMk cId="3088765184" sldId="257"/>
            <ac:spMk id="32" creationId="{A592704C-5550-FFE2-8203-CFCF0AFF2D06}"/>
          </ac:spMkLst>
        </pc:spChg>
        <pc:spChg chg="del">
          <ac:chgData name="Riante Narayanan" userId="0c15cd04-3a31-48e1-8431-20856a6536f1" providerId="ADAL" clId="{8D4E9E6B-1D5F-4243-9866-396BA06FD9EC}" dt="2023-11-12T15:38:23.280" v="3753" actId="478"/>
          <ac:spMkLst>
            <pc:docMk/>
            <pc:sldMk cId="3088765184" sldId="257"/>
            <ac:spMk id="33" creationId="{572ADB11-133C-E54E-A63F-EDA657F2E5D3}"/>
          </ac:spMkLst>
        </pc:spChg>
        <pc:spChg chg="del">
          <ac:chgData name="Riante Narayanan" userId="0c15cd04-3a31-48e1-8431-20856a6536f1" providerId="ADAL" clId="{8D4E9E6B-1D5F-4243-9866-396BA06FD9EC}" dt="2023-11-12T15:38:23.280" v="3753" actId="478"/>
          <ac:spMkLst>
            <pc:docMk/>
            <pc:sldMk cId="3088765184" sldId="257"/>
            <ac:spMk id="34" creationId="{B77ABEE8-BE3D-D01E-06E8-08146E8D4F53}"/>
          </ac:spMkLst>
        </pc:spChg>
        <pc:spChg chg="del">
          <ac:chgData name="Riante Narayanan" userId="0c15cd04-3a31-48e1-8431-20856a6536f1" providerId="ADAL" clId="{8D4E9E6B-1D5F-4243-9866-396BA06FD9EC}" dt="2023-11-12T15:38:23.280" v="3753" actId="478"/>
          <ac:spMkLst>
            <pc:docMk/>
            <pc:sldMk cId="3088765184" sldId="257"/>
            <ac:spMk id="35" creationId="{62889CC9-1713-DD2C-DE60-5D763088DDB2}"/>
          </ac:spMkLst>
        </pc:spChg>
        <pc:spChg chg="del">
          <ac:chgData name="Riante Narayanan" userId="0c15cd04-3a31-48e1-8431-20856a6536f1" providerId="ADAL" clId="{8D4E9E6B-1D5F-4243-9866-396BA06FD9EC}" dt="2023-11-12T15:38:23.280" v="3753" actId="478"/>
          <ac:spMkLst>
            <pc:docMk/>
            <pc:sldMk cId="3088765184" sldId="257"/>
            <ac:spMk id="36" creationId="{B8E5A309-9A18-51F6-8A2E-37C8B1B1719F}"/>
          </ac:spMkLst>
        </pc:spChg>
        <pc:spChg chg="del">
          <ac:chgData name="Riante Narayanan" userId="0c15cd04-3a31-48e1-8431-20856a6536f1" providerId="ADAL" clId="{8D4E9E6B-1D5F-4243-9866-396BA06FD9EC}" dt="2023-11-12T15:38:23.280" v="3753" actId="478"/>
          <ac:spMkLst>
            <pc:docMk/>
            <pc:sldMk cId="3088765184" sldId="257"/>
            <ac:spMk id="39" creationId="{B818A3DF-4D1F-9D6C-552D-03DC905A45C7}"/>
          </ac:spMkLst>
        </pc:spChg>
        <pc:spChg chg="del">
          <ac:chgData name="Riante Narayanan" userId="0c15cd04-3a31-48e1-8431-20856a6536f1" providerId="ADAL" clId="{8D4E9E6B-1D5F-4243-9866-396BA06FD9EC}" dt="2023-11-12T15:38:23.280" v="3753" actId="478"/>
          <ac:spMkLst>
            <pc:docMk/>
            <pc:sldMk cId="3088765184" sldId="257"/>
            <ac:spMk id="43" creationId="{AE1F3119-E614-502A-6E5D-6FAF2ACBFD93}"/>
          </ac:spMkLst>
        </pc:spChg>
        <pc:spChg chg="del">
          <ac:chgData name="Riante Narayanan" userId="0c15cd04-3a31-48e1-8431-20856a6536f1" providerId="ADAL" clId="{8D4E9E6B-1D5F-4243-9866-396BA06FD9EC}" dt="2023-11-12T15:38:23.280" v="3753" actId="478"/>
          <ac:spMkLst>
            <pc:docMk/>
            <pc:sldMk cId="3088765184" sldId="257"/>
            <ac:spMk id="44" creationId="{22C6E269-8B38-238E-36A5-618BBE1682B6}"/>
          </ac:spMkLst>
        </pc:spChg>
        <pc:spChg chg="del">
          <ac:chgData name="Riante Narayanan" userId="0c15cd04-3a31-48e1-8431-20856a6536f1" providerId="ADAL" clId="{8D4E9E6B-1D5F-4243-9866-396BA06FD9EC}" dt="2023-11-12T15:38:23.280" v="3753" actId="478"/>
          <ac:spMkLst>
            <pc:docMk/>
            <pc:sldMk cId="3088765184" sldId="257"/>
            <ac:spMk id="45" creationId="{80AB34B9-2F34-5B48-7C74-26C9C531D600}"/>
          </ac:spMkLst>
        </pc:spChg>
        <pc:spChg chg="del">
          <ac:chgData name="Riante Narayanan" userId="0c15cd04-3a31-48e1-8431-20856a6536f1" providerId="ADAL" clId="{8D4E9E6B-1D5F-4243-9866-396BA06FD9EC}" dt="2023-11-12T15:38:23.280" v="3753" actId="478"/>
          <ac:spMkLst>
            <pc:docMk/>
            <pc:sldMk cId="3088765184" sldId="257"/>
            <ac:spMk id="46" creationId="{C6544795-4F37-B654-4A70-299896969234}"/>
          </ac:spMkLst>
        </pc:spChg>
        <pc:spChg chg="del">
          <ac:chgData name="Riante Narayanan" userId="0c15cd04-3a31-48e1-8431-20856a6536f1" providerId="ADAL" clId="{8D4E9E6B-1D5F-4243-9866-396BA06FD9EC}" dt="2023-11-12T15:38:23.280" v="3753" actId="478"/>
          <ac:spMkLst>
            <pc:docMk/>
            <pc:sldMk cId="3088765184" sldId="257"/>
            <ac:spMk id="47" creationId="{D30A29B9-EE4B-F898-97B7-4EFC02BD9CA6}"/>
          </ac:spMkLst>
        </pc:spChg>
        <pc:spChg chg="del">
          <ac:chgData name="Riante Narayanan" userId="0c15cd04-3a31-48e1-8431-20856a6536f1" providerId="ADAL" clId="{8D4E9E6B-1D5F-4243-9866-396BA06FD9EC}" dt="2023-11-12T15:38:23.280" v="3753" actId="478"/>
          <ac:spMkLst>
            <pc:docMk/>
            <pc:sldMk cId="3088765184" sldId="257"/>
            <ac:spMk id="59" creationId="{2F934960-C8A9-A66C-F4F7-87235BB9BF74}"/>
          </ac:spMkLst>
        </pc:spChg>
        <pc:spChg chg="del">
          <ac:chgData name="Riante Narayanan" userId="0c15cd04-3a31-48e1-8431-20856a6536f1" providerId="ADAL" clId="{8D4E9E6B-1D5F-4243-9866-396BA06FD9EC}" dt="2023-11-12T15:38:23.280" v="3753" actId="478"/>
          <ac:spMkLst>
            <pc:docMk/>
            <pc:sldMk cId="3088765184" sldId="257"/>
            <ac:spMk id="61" creationId="{F6714BE2-4D81-3F68-3369-0D9202257004}"/>
          </ac:spMkLst>
        </pc:spChg>
        <pc:picChg chg="add">
          <ac:chgData name="Riante Narayanan" userId="0c15cd04-3a31-48e1-8431-20856a6536f1" providerId="ADAL" clId="{8D4E9E6B-1D5F-4243-9866-396BA06FD9EC}" dt="2023-11-12T15:38:25.284" v="3754"/>
          <ac:picMkLst>
            <pc:docMk/>
            <pc:sldMk cId="3088765184" sldId="257"/>
            <ac:picMk id="5" creationId="{A2E2D40A-7E03-76F1-C5A8-6603B84DDE52}"/>
          </ac:picMkLst>
        </pc:picChg>
        <pc:picChg chg="del">
          <ac:chgData name="Riante Narayanan" userId="0c15cd04-3a31-48e1-8431-20856a6536f1" providerId="ADAL" clId="{8D4E9E6B-1D5F-4243-9866-396BA06FD9EC}" dt="2023-11-12T15:38:23.280" v="3753" actId="478"/>
          <ac:picMkLst>
            <pc:docMk/>
            <pc:sldMk cId="3088765184" sldId="257"/>
            <ac:picMk id="13" creationId="{9841CABD-7C93-1085-BC43-D9E6C801EBA0}"/>
          </ac:picMkLst>
        </pc:picChg>
        <pc:picChg chg="del">
          <ac:chgData name="Riante Narayanan" userId="0c15cd04-3a31-48e1-8431-20856a6536f1" providerId="ADAL" clId="{8D4E9E6B-1D5F-4243-9866-396BA06FD9EC}" dt="2023-11-12T15:38:23.280" v="3753" actId="478"/>
          <ac:picMkLst>
            <pc:docMk/>
            <pc:sldMk cId="3088765184" sldId="257"/>
            <ac:picMk id="19" creationId="{2E93A56A-206B-7FF7-B472-C496523D5397}"/>
          </ac:picMkLst>
        </pc:picChg>
        <pc:picChg chg="del">
          <ac:chgData name="Riante Narayanan" userId="0c15cd04-3a31-48e1-8431-20856a6536f1" providerId="ADAL" clId="{8D4E9E6B-1D5F-4243-9866-396BA06FD9EC}" dt="2023-11-12T15:38:23.280" v="3753" actId="478"/>
          <ac:picMkLst>
            <pc:docMk/>
            <pc:sldMk cId="3088765184" sldId="257"/>
            <ac:picMk id="21" creationId="{908C5545-430F-9F2A-AFD3-545EF85064D2}"/>
          </ac:picMkLst>
        </pc:picChg>
        <pc:picChg chg="del">
          <ac:chgData name="Riante Narayanan" userId="0c15cd04-3a31-48e1-8431-20856a6536f1" providerId="ADAL" clId="{8D4E9E6B-1D5F-4243-9866-396BA06FD9EC}" dt="2023-11-12T15:38:23.280" v="3753" actId="478"/>
          <ac:picMkLst>
            <pc:docMk/>
            <pc:sldMk cId="3088765184" sldId="257"/>
            <ac:picMk id="38" creationId="{44156FC6-A597-D564-1BB8-B54D06756663}"/>
          </ac:picMkLst>
        </pc:picChg>
        <pc:picChg chg="del">
          <ac:chgData name="Riante Narayanan" userId="0c15cd04-3a31-48e1-8431-20856a6536f1" providerId="ADAL" clId="{8D4E9E6B-1D5F-4243-9866-396BA06FD9EC}" dt="2023-11-12T15:38:23.280" v="3753" actId="478"/>
          <ac:picMkLst>
            <pc:docMk/>
            <pc:sldMk cId="3088765184" sldId="257"/>
            <ac:picMk id="41" creationId="{9CC40C69-56D8-6AB7-B0F2-C68A88CED29C}"/>
          </ac:picMkLst>
        </pc:picChg>
        <pc:picChg chg="del">
          <ac:chgData name="Riante Narayanan" userId="0c15cd04-3a31-48e1-8431-20856a6536f1" providerId="ADAL" clId="{8D4E9E6B-1D5F-4243-9866-396BA06FD9EC}" dt="2023-11-12T15:38:23.280" v="3753" actId="478"/>
          <ac:picMkLst>
            <pc:docMk/>
            <pc:sldMk cId="3088765184" sldId="257"/>
            <ac:picMk id="42" creationId="{9F027604-580E-49E1-27C3-6EB97C2A05E9}"/>
          </ac:picMkLst>
        </pc:picChg>
        <pc:picChg chg="del">
          <ac:chgData name="Riante Narayanan" userId="0c15cd04-3a31-48e1-8431-20856a6536f1" providerId="ADAL" clId="{8D4E9E6B-1D5F-4243-9866-396BA06FD9EC}" dt="2023-11-12T15:38:23.280" v="3753" actId="478"/>
          <ac:picMkLst>
            <pc:docMk/>
            <pc:sldMk cId="3088765184" sldId="257"/>
            <ac:picMk id="58" creationId="{5DF1AF75-FD13-6295-BF60-137C65CC817D}"/>
          </ac:picMkLst>
        </pc:picChg>
        <pc:picChg chg="del">
          <ac:chgData name="Riante Narayanan" userId="0c15cd04-3a31-48e1-8431-20856a6536f1" providerId="ADAL" clId="{8D4E9E6B-1D5F-4243-9866-396BA06FD9EC}" dt="2023-11-12T15:38:23.280" v="3753" actId="478"/>
          <ac:picMkLst>
            <pc:docMk/>
            <pc:sldMk cId="3088765184" sldId="257"/>
            <ac:picMk id="1034" creationId="{9D312569-BE57-8134-D3E5-6224A2F70E5E}"/>
          </ac:picMkLst>
        </pc:picChg>
        <pc:picChg chg="del">
          <ac:chgData name="Riante Narayanan" userId="0c15cd04-3a31-48e1-8431-20856a6536f1" providerId="ADAL" clId="{8D4E9E6B-1D5F-4243-9866-396BA06FD9EC}" dt="2023-11-12T15:38:23.280" v="3753" actId="478"/>
          <ac:picMkLst>
            <pc:docMk/>
            <pc:sldMk cId="3088765184" sldId="257"/>
            <ac:picMk id="1038" creationId="{6720D4D8-1D57-7A03-D935-BF7FBB54D5AA}"/>
          </ac:picMkLst>
        </pc:picChg>
        <pc:picChg chg="del">
          <ac:chgData name="Riante Narayanan" userId="0c15cd04-3a31-48e1-8431-20856a6536f1" providerId="ADAL" clId="{8D4E9E6B-1D5F-4243-9866-396BA06FD9EC}" dt="2023-11-12T15:38:23.280" v="3753" actId="478"/>
          <ac:picMkLst>
            <pc:docMk/>
            <pc:sldMk cId="3088765184" sldId="257"/>
            <ac:picMk id="1040" creationId="{01FD2335-0EFD-E8E1-2500-4FF9EFD8CA7B}"/>
          </ac:picMkLst>
        </pc:picChg>
        <pc:picChg chg="del">
          <ac:chgData name="Riante Narayanan" userId="0c15cd04-3a31-48e1-8431-20856a6536f1" providerId="ADAL" clId="{8D4E9E6B-1D5F-4243-9866-396BA06FD9EC}" dt="2023-11-12T15:38:23.280" v="3753" actId="478"/>
          <ac:picMkLst>
            <pc:docMk/>
            <pc:sldMk cId="3088765184" sldId="257"/>
            <ac:picMk id="1046" creationId="{1E00D9A7-6C05-39A1-1326-1D68BB16FB02}"/>
          </ac:picMkLst>
        </pc:picChg>
        <pc:cxnChg chg="del">
          <ac:chgData name="Riante Narayanan" userId="0c15cd04-3a31-48e1-8431-20856a6536f1" providerId="ADAL" clId="{8D4E9E6B-1D5F-4243-9866-396BA06FD9EC}" dt="2023-11-12T15:38:23.280" v="3753" actId="478"/>
          <ac:cxnSpMkLst>
            <pc:docMk/>
            <pc:sldMk cId="3088765184" sldId="257"/>
            <ac:cxnSpMk id="60" creationId="{54A06D57-23F3-0713-82CD-117434D6A4C1}"/>
          </ac:cxnSpMkLst>
        </pc:cxnChg>
      </pc:sldChg>
    </pc:docChg>
  </pc:docChgLst>
  <pc:docChgLst>
    <pc:chgData name="Riante Narayanan" userId="0c15cd04-3a31-48e1-8431-20856a6536f1" providerId="ADAL" clId="{A7FB33FE-E2CA-4D9D-A46A-14063165EAC7}"/>
    <pc:docChg chg="undo custSel modSld">
      <pc:chgData name="Riante Narayanan" userId="0c15cd04-3a31-48e1-8431-20856a6536f1" providerId="ADAL" clId="{A7FB33FE-E2CA-4D9D-A46A-14063165EAC7}" dt="2024-01-23T09:58:32.911" v="1" actId="1076"/>
      <pc:docMkLst>
        <pc:docMk/>
      </pc:docMkLst>
      <pc:sldChg chg="modSp mod">
        <pc:chgData name="Riante Narayanan" userId="0c15cd04-3a31-48e1-8431-20856a6536f1" providerId="ADAL" clId="{A7FB33FE-E2CA-4D9D-A46A-14063165EAC7}" dt="2024-01-23T09:58:32.911" v="1" actId="1076"/>
        <pc:sldMkLst>
          <pc:docMk/>
          <pc:sldMk cId="4123977243" sldId="256"/>
        </pc:sldMkLst>
        <pc:spChg chg="mod">
          <ac:chgData name="Riante Narayanan" userId="0c15cd04-3a31-48e1-8431-20856a6536f1" providerId="ADAL" clId="{A7FB33FE-E2CA-4D9D-A46A-14063165EAC7}" dt="2024-01-23T09:58:32.911" v="1" actId="1076"/>
          <ac:spMkLst>
            <pc:docMk/>
            <pc:sldMk cId="4123977243" sldId="256"/>
            <ac:spMk id="10" creationId="{39E1CDD1-E495-1E16-9633-A57F0A7C4EB3}"/>
          </ac:spMkLst>
        </pc:spChg>
      </pc:sldChg>
    </pc:docChg>
  </pc:docChgLst>
  <pc:docChgLst>
    <pc:chgData name="Riante Narayanan" userId="0c15cd04-3a31-48e1-8431-20856a6536f1" providerId="ADAL" clId="{412700A1-9E9A-4BCA-A507-AA9D4F1820A0}"/>
    <pc:docChg chg="undo custSel modSld">
      <pc:chgData name="Riante Narayanan" userId="0c15cd04-3a31-48e1-8431-20856a6536f1" providerId="ADAL" clId="{412700A1-9E9A-4BCA-A507-AA9D4F1820A0}" dt="2023-10-03T12:04:36.041" v="2583"/>
      <pc:docMkLst>
        <pc:docMk/>
      </pc:docMkLst>
      <pc:sldChg chg="addSp delSp modSp mod">
        <pc:chgData name="Riante Narayanan" userId="0c15cd04-3a31-48e1-8431-20856a6536f1" providerId="ADAL" clId="{412700A1-9E9A-4BCA-A507-AA9D4F1820A0}" dt="2023-10-03T12:04:22.245" v="2581" actId="20577"/>
        <pc:sldMkLst>
          <pc:docMk/>
          <pc:sldMk cId="4123977243" sldId="256"/>
        </pc:sldMkLst>
        <pc:spChg chg="add del mod">
          <ac:chgData name="Riante Narayanan" userId="0c15cd04-3a31-48e1-8431-20856a6536f1" providerId="ADAL" clId="{412700A1-9E9A-4BCA-A507-AA9D4F1820A0}" dt="2023-10-03T11:42:33.833" v="1802"/>
          <ac:spMkLst>
            <pc:docMk/>
            <pc:sldMk cId="4123977243" sldId="256"/>
            <ac:spMk id="3" creationId="{954287A8-D1DB-BCA4-CA6D-1A50426007B4}"/>
          </ac:spMkLst>
        </pc:spChg>
        <pc:spChg chg="add del mod">
          <ac:chgData name="Riante Narayanan" userId="0c15cd04-3a31-48e1-8431-20856a6536f1" providerId="ADAL" clId="{412700A1-9E9A-4BCA-A507-AA9D4F1820A0}" dt="2023-10-03T11:42:33.833" v="1802"/>
          <ac:spMkLst>
            <pc:docMk/>
            <pc:sldMk cId="4123977243" sldId="256"/>
            <ac:spMk id="4" creationId="{7421F4AA-1E0C-7AB1-5C44-EFD3F2894DB6}"/>
          </ac:spMkLst>
        </pc:spChg>
        <pc:spChg chg="add mod">
          <ac:chgData name="Riante Narayanan" userId="0c15cd04-3a31-48e1-8431-20856a6536f1" providerId="ADAL" clId="{412700A1-9E9A-4BCA-A507-AA9D4F1820A0}" dt="2023-10-03T11:55:10.351" v="2563" actId="1036"/>
          <ac:spMkLst>
            <pc:docMk/>
            <pc:sldMk cId="4123977243" sldId="256"/>
            <ac:spMk id="5" creationId="{EE29F9AA-74F2-642C-0EFF-FEB6E9E8D8CC}"/>
          </ac:spMkLst>
        </pc:spChg>
        <pc:spChg chg="add mod">
          <ac:chgData name="Riante Narayanan" userId="0c15cd04-3a31-48e1-8431-20856a6536f1" providerId="ADAL" clId="{412700A1-9E9A-4BCA-A507-AA9D4F1820A0}" dt="2023-10-03T11:55:10.351" v="2563" actId="1036"/>
          <ac:spMkLst>
            <pc:docMk/>
            <pc:sldMk cId="4123977243" sldId="256"/>
            <ac:spMk id="6" creationId="{16B92904-193A-5CFB-E760-785E212FC873}"/>
          </ac:spMkLst>
        </pc:spChg>
        <pc:spChg chg="add mod">
          <ac:chgData name="Riante Narayanan" userId="0c15cd04-3a31-48e1-8431-20856a6536f1" providerId="ADAL" clId="{412700A1-9E9A-4BCA-A507-AA9D4F1820A0}" dt="2023-10-03T11:55:10.351" v="2563" actId="1036"/>
          <ac:spMkLst>
            <pc:docMk/>
            <pc:sldMk cId="4123977243" sldId="256"/>
            <ac:spMk id="7" creationId="{5455848C-3B69-9A69-81A1-DAB0EEC4D481}"/>
          </ac:spMkLst>
        </pc:spChg>
        <pc:spChg chg="mod">
          <ac:chgData name="Riante Narayanan" userId="0c15cd04-3a31-48e1-8431-20856a6536f1" providerId="ADAL" clId="{412700A1-9E9A-4BCA-A507-AA9D4F1820A0}" dt="2023-10-03T09:06:52.008" v="1797" actId="14100"/>
          <ac:spMkLst>
            <pc:docMk/>
            <pc:sldMk cId="4123977243" sldId="256"/>
            <ac:spMk id="10" creationId="{39E1CDD1-E495-1E16-9633-A57F0A7C4EB3}"/>
          </ac:spMkLst>
        </pc:spChg>
        <pc:spChg chg="add mod">
          <ac:chgData name="Riante Narayanan" userId="0c15cd04-3a31-48e1-8431-20856a6536f1" providerId="ADAL" clId="{412700A1-9E9A-4BCA-A507-AA9D4F1820A0}" dt="2023-10-03T12:04:22.245" v="2581" actId="20577"/>
          <ac:spMkLst>
            <pc:docMk/>
            <pc:sldMk cId="4123977243" sldId="256"/>
            <ac:spMk id="11" creationId="{D85606AE-C160-8527-3F2E-E28D3D93F74D}"/>
          </ac:spMkLst>
        </pc:spChg>
        <pc:spChg chg="mod">
          <ac:chgData name="Riante Narayanan" userId="0c15cd04-3a31-48e1-8431-20856a6536f1" providerId="ADAL" clId="{412700A1-9E9A-4BCA-A507-AA9D4F1820A0}" dt="2023-10-03T09:06:48.768" v="1796" actId="14100"/>
          <ac:spMkLst>
            <pc:docMk/>
            <pc:sldMk cId="4123977243" sldId="256"/>
            <ac:spMk id="12" creationId="{6D245B6E-2A1F-C07F-534B-2507309ABA24}"/>
          </ac:spMkLst>
        </pc:spChg>
        <pc:spChg chg="add del mod">
          <ac:chgData name="Riante Narayanan" userId="0c15cd04-3a31-48e1-8431-20856a6536f1" providerId="ADAL" clId="{412700A1-9E9A-4BCA-A507-AA9D4F1820A0}" dt="2023-10-03T11:55:45.893" v="2572"/>
          <ac:spMkLst>
            <pc:docMk/>
            <pc:sldMk cId="4123977243" sldId="256"/>
            <ac:spMk id="14" creationId="{91E34FB3-F6EA-B497-D574-979F45E50A17}"/>
          </ac:spMkLst>
        </pc:spChg>
        <pc:spChg chg="mod">
          <ac:chgData name="Riante Narayanan" userId="0c15cd04-3a31-48e1-8431-20856a6536f1" providerId="ADAL" clId="{412700A1-9E9A-4BCA-A507-AA9D4F1820A0}" dt="2023-10-02T15:04:40.303" v="86" actId="20577"/>
          <ac:spMkLst>
            <pc:docMk/>
            <pc:sldMk cId="4123977243" sldId="256"/>
            <ac:spMk id="24" creationId="{10A634B8-87A5-4A54-87C9-6465A2781390}"/>
          </ac:spMkLst>
        </pc:spChg>
        <pc:spChg chg="mod">
          <ac:chgData name="Riante Narayanan" userId="0c15cd04-3a31-48e1-8431-20856a6536f1" providerId="ADAL" clId="{412700A1-9E9A-4BCA-A507-AA9D4F1820A0}" dt="2023-10-03T11:55:18.049" v="2564" actId="14100"/>
          <ac:spMkLst>
            <pc:docMk/>
            <pc:sldMk cId="4123977243" sldId="256"/>
            <ac:spMk id="25" creationId="{D93CD60C-E70F-1AE7-F14E-408326B3AD1A}"/>
          </ac:spMkLst>
        </pc:spChg>
        <pc:spChg chg="mod">
          <ac:chgData name="Riante Narayanan" userId="0c15cd04-3a31-48e1-8431-20856a6536f1" providerId="ADAL" clId="{412700A1-9E9A-4BCA-A507-AA9D4F1820A0}" dt="2023-10-03T11:55:30.630" v="2570" actId="1076"/>
          <ac:spMkLst>
            <pc:docMk/>
            <pc:sldMk cId="4123977243" sldId="256"/>
            <ac:spMk id="26" creationId="{23E93323-222A-4C23-3811-36F5F27CB61F}"/>
          </ac:spMkLst>
        </pc:spChg>
        <pc:spChg chg="mod">
          <ac:chgData name="Riante Narayanan" userId="0c15cd04-3a31-48e1-8431-20856a6536f1" providerId="ADAL" clId="{412700A1-9E9A-4BCA-A507-AA9D4F1820A0}" dt="2023-10-03T11:55:20.975" v="2566" actId="1036"/>
          <ac:spMkLst>
            <pc:docMk/>
            <pc:sldMk cId="4123977243" sldId="256"/>
            <ac:spMk id="28" creationId="{4EC02902-DAA2-0DBC-2AD1-03855CD7EA90}"/>
          </ac:spMkLst>
        </pc:spChg>
        <pc:spChg chg="mod">
          <ac:chgData name="Riante Narayanan" userId="0c15cd04-3a31-48e1-8431-20856a6536f1" providerId="ADAL" clId="{412700A1-9E9A-4BCA-A507-AA9D4F1820A0}" dt="2023-10-03T11:55:10.351" v="2563" actId="1036"/>
          <ac:spMkLst>
            <pc:docMk/>
            <pc:sldMk cId="4123977243" sldId="256"/>
            <ac:spMk id="29" creationId="{35C28A10-890C-564D-41CD-D1A94281CE16}"/>
          </ac:spMkLst>
        </pc:spChg>
        <pc:spChg chg="mod">
          <ac:chgData name="Riante Narayanan" userId="0c15cd04-3a31-48e1-8431-20856a6536f1" providerId="ADAL" clId="{412700A1-9E9A-4BCA-A507-AA9D4F1820A0}" dt="2023-10-03T11:55:10.351" v="2563" actId="1036"/>
          <ac:spMkLst>
            <pc:docMk/>
            <pc:sldMk cId="4123977243" sldId="256"/>
            <ac:spMk id="30" creationId="{DF5CB53C-0019-0381-2CE7-F77643C9E511}"/>
          </ac:spMkLst>
        </pc:spChg>
        <pc:spChg chg="mod">
          <ac:chgData name="Riante Narayanan" userId="0c15cd04-3a31-48e1-8431-20856a6536f1" providerId="ADAL" clId="{412700A1-9E9A-4BCA-A507-AA9D4F1820A0}" dt="2023-10-03T11:55:10.351" v="2563" actId="1036"/>
          <ac:spMkLst>
            <pc:docMk/>
            <pc:sldMk cId="4123977243" sldId="256"/>
            <ac:spMk id="31" creationId="{3A674E04-749A-C763-4C25-83C55AA3C707}"/>
          </ac:spMkLst>
        </pc:spChg>
        <pc:spChg chg="mod">
          <ac:chgData name="Riante Narayanan" userId="0c15cd04-3a31-48e1-8431-20856a6536f1" providerId="ADAL" clId="{412700A1-9E9A-4BCA-A507-AA9D4F1820A0}" dt="2023-10-03T11:55:10.351" v="2563" actId="1036"/>
          <ac:spMkLst>
            <pc:docMk/>
            <pc:sldMk cId="4123977243" sldId="256"/>
            <ac:spMk id="32" creationId="{A592704C-5550-FFE2-8203-CFCF0AFF2D06}"/>
          </ac:spMkLst>
        </pc:spChg>
        <pc:spChg chg="mod">
          <ac:chgData name="Riante Narayanan" userId="0c15cd04-3a31-48e1-8431-20856a6536f1" providerId="ADAL" clId="{412700A1-9E9A-4BCA-A507-AA9D4F1820A0}" dt="2023-10-03T11:55:10.351" v="2563" actId="1036"/>
          <ac:spMkLst>
            <pc:docMk/>
            <pc:sldMk cId="4123977243" sldId="256"/>
            <ac:spMk id="33" creationId="{572ADB11-133C-E54E-A63F-EDA657F2E5D3}"/>
          </ac:spMkLst>
        </pc:spChg>
        <pc:spChg chg="mod">
          <ac:chgData name="Riante Narayanan" userId="0c15cd04-3a31-48e1-8431-20856a6536f1" providerId="ADAL" clId="{412700A1-9E9A-4BCA-A507-AA9D4F1820A0}" dt="2023-10-03T11:55:10.351" v="2563" actId="1036"/>
          <ac:spMkLst>
            <pc:docMk/>
            <pc:sldMk cId="4123977243" sldId="256"/>
            <ac:spMk id="36" creationId="{B8E5A309-9A18-51F6-8A2E-37C8B1B1719F}"/>
          </ac:spMkLst>
        </pc:spChg>
        <pc:spChg chg="mod">
          <ac:chgData name="Riante Narayanan" userId="0c15cd04-3a31-48e1-8431-20856a6536f1" providerId="ADAL" clId="{412700A1-9E9A-4BCA-A507-AA9D4F1820A0}" dt="2023-10-03T11:55:10.351" v="2563" actId="1036"/>
          <ac:spMkLst>
            <pc:docMk/>
            <pc:sldMk cId="4123977243" sldId="256"/>
            <ac:spMk id="39" creationId="{B818A3DF-4D1F-9D6C-552D-03DC905A45C7}"/>
          </ac:spMkLst>
        </pc:spChg>
        <pc:spChg chg="mod">
          <ac:chgData name="Riante Narayanan" userId="0c15cd04-3a31-48e1-8431-20856a6536f1" providerId="ADAL" clId="{412700A1-9E9A-4BCA-A507-AA9D4F1820A0}" dt="2023-10-03T11:55:10.351" v="2563" actId="1036"/>
          <ac:spMkLst>
            <pc:docMk/>
            <pc:sldMk cId="4123977243" sldId="256"/>
            <ac:spMk id="43" creationId="{AE1F3119-E614-502A-6E5D-6FAF2ACBFD93}"/>
          </ac:spMkLst>
        </pc:spChg>
        <pc:spChg chg="add del mod">
          <ac:chgData name="Riante Narayanan" userId="0c15cd04-3a31-48e1-8431-20856a6536f1" providerId="ADAL" clId="{412700A1-9E9A-4BCA-A507-AA9D4F1820A0}" dt="2023-10-03T11:55:10.351" v="2563" actId="1036"/>
          <ac:spMkLst>
            <pc:docMk/>
            <pc:sldMk cId="4123977243" sldId="256"/>
            <ac:spMk id="44" creationId="{22C6E269-8B38-238E-36A5-618BBE1682B6}"/>
          </ac:spMkLst>
        </pc:spChg>
        <pc:picChg chg="add del mod">
          <ac:chgData name="Riante Narayanan" userId="0c15cd04-3a31-48e1-8431-20856a6536f1" providerId="ADAL" clId="{412700A1-9E9A-4BCA-A507-AA9D4F1820A0}" dt="2023-10-02T19:48:02.242" v="1742"/>
          <ac:picMkLst>
            <pc:docMk/>
            <pc:sldMk cId="4123977243" sldId="256"/>
            <ac:picMk id="2" creationId="{F3ADA662-AC96-1ED2-1D41-A201D6BE4583}"/>
          </ac:picMkLst>
        </pc:picChg>
        <pc:picChg chg="mod">
          <ac:chgData name="Riante Narayanan" userId="0c15cd04-3a31-48e1-8431-20856a6536f1" providerId="ADAL" clId="{412700A1-9E9A-4BCA-A507-AA9D4F1820A0}" dt="2023-10-03T11:55:10.351" v="2563" actId="1036"/>
          <ac:picMkLst>
            <pc:docMk/>
            <pc:sldMk cId="4123977243" sldId="256"/>
            <ac:picMk id="41" creationId="{9CC40C69-56D8-6AB7-B0F2-C68A88CED29C}"/>
          </ac:picMkLst>
        </pc:picChg>
        <pc:cxnChg chg="add mod">
          <ac:chgData name="Riante Narayanan" userId="0c15cd04-3a31-48e1-8431-20856a6536f1" providerId="ADAL" clId="{412700A1-9E9A-4BCA-A507-AA9D4F1820A0}" dt="2023-10-03T11:55:10.351" v="2563" actId="1036"/>
          <ac:cxnSpMkLst>
            <pc:docMk/>
            <pc:sldMk cId="4123977243" sldId="256"/>
            <ac:cxnSpMk id="9" creationId="{E749A681-10B9-AD9B-4457-F392C67C4189}"/>
          </ac:cxnSpMkLst>
        </pc:cxnChg>
      </pc:sldChg>
      <pc:sldChg chg="addSp delSp mod">
        <pc:chgData name="Riante Narayanan" userId="0c15cd04-3a31-48e1-8431-20856a6536f1" providerId="ADAL" clId="{412700A1-9E9A-4BCA-A507-AA9D4F1820A0}" dt="2023-10-03T12:04:36.041" v="2583"/>
        <pc:sldMkLst>
          <pc:docMk/>
          <pc:sldMk cId="2361711427" sldId="257"/>
        </pc:sldMkLst>
        <pc:picChg chg="add del">
          <ac:chgData name="Riante Narayanan" userId="0c15cd04-3a31-48e1-8431-20856a6536f1" providerId="ADAL" clId="{412700A1-9E9A-4BCA-A507-AA9D4F1820A0}" dt="2023-10-02T19:48:06.856" v="1743" actId="478"/>
          <ac:picMkLst>
            <pc:docMk/>
            <pc:sldMk cId="2361711427" sldId="257"/>
            <ac:picMk id="2" creationId="{BEFF109E-C890-F699-CA8D-4F764C57EE39}"/>
          </ac:picMkLst>
        </pc:picChg>
        <pc:picChg chg="del">
          <ac:chgData name="Riante Narayanan" userId="0c15cd04-3a31-48e1-8431-20856a6536f1" providerId="ADAL" clId="{412700A1-9E9A-4BCA-A507-AA9D4F1820A0}" dt="2023-10-02T19:10:12.070" v="1652" actId="478"/>
          <ac:picMkLst>
            <pc:docMk/>
            <pc:sldMk cId="2361711427" sldId="257"/>
            <ac:picMk id="3" creationId="{0055E411-76A0-3A30-4BDC-56E20CA8E23D}"/>
          </ac:picMkLst>
        </pc:picChg>
        <pc:picChg chg="add del">
          <ac:chgData name="Riante Narayanan" userId="0c15cd04-3a31-48e1-8431-20856a6536f1" providerId="ADAL" clId="{412700A1-9E9A-4BCA-A507-AA9D4F1820A0}" dt="2023-10-03T09:07:08.304" v="1798" actId="478"/>
          <ac:picMkLst>
            <pc:docMk/>
            <pc:sldMk cId="2361711427" sldId="257"/>
            <ac:picMk id="4" creationId="{4D62AA9B-3D4C-5304-A7B5-E6447550E4FE}"/>
          </ac:picMkLst>
        </pc:picChg>
        <pc:picChg chg="add del">
          <ac:chgData name="Riante Narayanan" userId="0c15cd04-3a31-48e1-8431-20856a6536f1" providerId="ADAL" clId="{412700A1-9E9A-4BCA-A507-AA9D4F1820A0}" dt="2023-10-03T11:55:52.958" v="2573" actId="478"/>
          <ac:picMkLst>
            <pc:docMk/>
            <pc:sldMk cId="2361711427" sldId="257"/>
            <ac:picMk id="5" creationId="{6F622F90-DEAE-E193-A82C-F2E9BCC7A08D}"/>
          </ac:picMkLst>
        </pc:picChg>
        <pc:picChg chg="add del">
          <ac:chgData name="Riante Narayanan" userId="0c15cd04-3a31-48e1-8431-20856a6536f1" providerId="ADAL" clId="{412700A1-9E9A-4BCA-A507-AA9D4F1820A0}" dt="2023-10-03T12:04:33.871" v="2582" actId="478"/>
          <ac:picMkLst>
            <pc:docMk/>
            <pc:sldMk cId="2361711427" sldId="257"/>
            <ac:picMk id="6" creationId="{78C861BB-0344-372A-4AF4-BC657075733C}"/>
          </ac:picMkLst>
        </pc:picChg>
        <pc:picChg chg="add">
          <ac:chgData name="Riante Narayanan" userId="0c15cd04-3a31-48e1-8431-20856a6536f1" providerId="ADAL" clId="{412700A1-9E9A-4BCA-A507-AA9D4F1820A0}" dt="2023-10-03T12:04:36.041" v="2583"/>
          <ac:picMkLst>
            <pc:docMk/>
            <pc:sldMk cId="2361711427" sldId="257"/>
            <ac:picMk id="7" creationId="{9F5D15CB-8B24-5A74-EE05-96FA965B1F1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2E6B78-5EF5-4731-97A9-D8E2A397D465}" type="datetimeFigureOut">
              <a:rPr lang="en-ZA" smtClean="0"/>
              <a:t>2024/01/23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8F9D94-E118-4027-A9B1-556D098872FB}" type="slidenum">
              <a:rPr lang="en-ZA" smtClean="0"/>
              <a:t>‹#›</a:t>
            </a:fld>
            <a:endParaRPr lang="en-ZA"/>
          </a:p>
        </p:txBody>
      </p:sp>
    </p:spTree>
    <p:extLst>
      <p:ext uri="{BB962C8B-B14F-4D97-AF65-F5344CB8AC3E}">
        <p14:creationId xmlns:p14="http://schemas.microsoft.com/office/powerpoint/2010/main" val="826812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A8F9D94-E118-4027-A9B1-556D098872FB}" type="slidenum">
              <a:rPr lang="en-ZA" smtClean="0"/>
              <a:t>1</a:t>
            </a:fld>
            <a:endParaRPr lang="en-ZA"/>
          </a:p>
        </p:txBody>
      </p:sp>
    </p:spTree>
    <p:extLst>
      <p:ext uri="{BB962C8B-B14F-4D97-AF65-F5344CB8AC3E}">
        <p14:creationId xmlns:p14="http://schemas.microsoft.com/office/powerpoint/2010/main" val="1967149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A8F9D94-E118-4027-A9B1-556D098872FB}" type="slidenum">
              <a:rPr lang="en-ZA" smtClean="0"/>
              <a:t>2</a:t>
            </a:fld>
            <a:endParaRPr lang="en-ZA"/>
          </a:p>
        </p:txBody>
      </p:sp>
    </p:spTree>
    <p:extLst>
      <p:ext uri="{BB962C8B-B14F-4D97-AF65-F5344CB8AC3E}">
        <p14:creationId xmlns:p14="http://schemas.microsoft.com/office/powerpoint/2010/main" val="3543771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4AB-48FA-49FE-97CA-4965DD4F14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202D9158-6FCA-44D6-AF51-37651F2AC3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35E3193-4371-4EF7-AFCA-4EB9AA19F114}"/>
              </a:ext>
            </a:extLst>
          </p:cNvPr>
          <p:cNvSpPr>
            <a:spLocks noGrp="1"/>
          </p:cNvSpPr>
          <p:nvPr>
            <p:ph type="dt" sz="half" idx="10"/>
          </p:nvPr>
        </p:nvSpPr>
        <p:spPr/>
        <p:txBody>
          <a:bodyPr/>
          <a:lstStyle/>
          <a:p>
            <a:fld id="{173BE150-C46F-448B-AA8C-29C382AC1281}" type="datetimeFigureOut">
              <a:rPr lang="en-ZA" smtClean="0"/>
              <a:t>2024/01/23</a:t>
            </a:fld>
            <a:endParaRPr lang="en-ZA"/>
          </a:p>
        </p:txBody>
      </p:sp>
      <p:sp>
        <p:nvSpPr>
          <p:cNvPr id="5" name="Footer Placeholder 4">
            <a:extLst>
              <a:ext uri="{FF2B5EF4-FFF2-40B4-BE49-F238E27FC236}">
                <a16:creationId xmlns:a16="http://schemas.microsoft.com/office/drawing/2014/main" id="{1FD4F573-3C8B-48CA-9587-C5F45D388E2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4A1914D-C79A-4B66-890C-F908AEF9B051}"/>
              </a:ext>
            </a:extLst>
          </p:cNvPr>
          <p:cNvSpPr>
            <a:spLocks noGrp="1"/>
          </p:cNvSpPr>
          <p:nvPr>
            <p:ph type="sldNum" sz="quarter" idx="12"/>
          </p:nvPr>
        </p:nvSpPr>
        <p:spPr/>
        <p:txBody>
          <a:bodyPr/>
          <a:lstStyle/>
          <a:p>
            <a:fld id="{22B4429C-355F-432B-9F07-C2C99A61C208}" type="slidenum">
              <a:rPr lang="en-ZA" smtClean="0"/>
              <a:t>‹#›</a:t>
            </a:fld>
            <a:endParaRPr lang="en-ZA"/>
          </a:p>
        </p:txBody>
      </p:sp>
    </p:spTree>
    <p:extLst>
      <p:ext uri="{BB962C8B-B14F-4D97-AF65-F5344CB8AC3E}">
        <p14:creationId xmlns:p14="http://schemas.microsoft.com/office/powerpoint/2010/main" val="1844806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ED788-1572-40F2-9454-B0DE7083574E}"/>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5605FE67-D1ED-4419-9052-0EA28DF4CB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A980F34-60DE-4317-9D27-3B40C7F86CF0}"/>
              </a:ext>
            </a:extLst>
          </p:cNvPr>
          <p:cNvSpPr>
            <a:spLocks noGrp="1"/>
          </p:cNvSpPr>
          <p:nvPr>
            <p:ph type="dt" sz="half" idx="10"/>
          </p:nvPr>
        </p:nvSpPr>
        <p:spPr/>
        <p:txBody>
          <a:bodyPr/>
          <a:lstStyle/>
          <a:p>
            <a:fld id="{173BE150-C46F-448B-AA8C-29C382AC1281}" type="datetimeFigureOut">
              <a:rPr lang="en-ZA" smtClean="0"/>
              <a:t>2024/01/23</a:t>
            </a:fld>
            <a:endParaRPr lang="en-ZA"/>
          </a:p>
        </p:txBody>
      </p:sp>
      <p:sp>
        <p:nvSpPr>
          <p:cNvPr id="5" name="Footer Placeholder 4">
            <a:extLst>
              <a:ext uri="{FF2B5EF4-FFF2-40B4-BE49-F238E27FC236}">
                <a16:creationId xmlns:a16="http://schemas.microsoft.com/office/drawing/2014/main" id="{73E9624E-28F2-4A60-B636-C325A50A69F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5D1399A-BCED-4432-8364-889134BEDAB8}"/>
              </a:ext>
            </a:extLst>
          </p:cNvPr>
          <p:cNvSpPr>
            <a:spLocks noGrp="1"/>
          </p:cNvSpPr>
          <p:nvPr>
            <p:ph type="sldNum" sz="quarter" idx="12"/>
          </p:nvPr>
        </p:nvSpPr>
        <p:spPr/>
        <p:txBody>
          <a:bodyPr/>
          <a:lstStyle/>
          <a:p>
            <a:fld id="{22B4429C-355F-432B-9F07-C2C99A61C208}" type="slidenum">
              <a:rPr lang="en-ZA" smtClean="0"/>
              <a:t>‹#›</a:t>
            </a:fld>
            <a:endParaRPr lang="en-ZA"/>
          </a:p>
        </p:txBody>
      </p:sp>
    </p:spTree>
    <p:extLst>
      <p:ext uri="{BB962C8B-B14F-4D97-AF65-F5344CB8AC3E}">
        <p14:creationId xmlns:p14="http://schemas.microsoft.com/office/powerpoint/2010/main" val="41995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D31519-D7A2-4F17-8EA1-D26564B999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EE0260BC-3DB3-43EC-A431-2665CB3675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90EEA70-9E72-4F7E-B760-D8E794D03EEE}"/>
              </a:ext>
            </a:extLst>
          </p:cNvPr>
          <p:cNvSpPr>
            <a:spLocks noGrp="1"/>
          </p:cNvSpPr>
          <p:nvPr>
            <p:ph type="dt" sz="half" idx="10"/>
          </p:nvPr>
        </p:nvSpPr>
        <p:spPr/>
        <p:txBody>
          <a:bodyPr/>
          <a:lstStyle/>
          <a:p>
            <a:fld id="{173BE150-C46F-448B-AA8C-29C382AC1281}" type="datetimeFigureOut">
              <a:rPr lang="en-ZA" smtClean="0"/>
              <a:t>2024/01/23</a:t>
            </a:fld>
            <a:endParaRPr lang="en-ZA"/>
          </a:p>
        </p:txBody>
      </p:sp>
      <p:sp>
        <p:nvSpPr>
          <p:cNvPr id="5" name="Footer Placeholder 4">
            <a:extLst>
              <a:ext uri="{FF2B5EF4-FFF2-40B4-BE49-F238E27FC236}">
                <a16:creationId xmlns:a16="http://schemas.microsoft.com/office/drawing/2014/main" id="{8EBE7808-AEDB-4F70-AECC-0C99FF94F34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C10E67D-DFEE-4D1F-A1E3-C6073DA7B593}"/>
              </a:ext>
            </a:extLst>
          </p:cNvPr>
          <p:cNvSpPr>
            <a:spLocks noGrp="1"/>
          </p:cNvSpPr>
          <p:nvPr>
            <p:ph type="sldNum" sz="quarter" idx="12"/>
          </p:nvPr>
        </p:nvSpPr>
        <p:spPr/>
        <p:txBody>
          <a:bodyPr/>
          <a:lstStyle/>
          <a:p>
            <a:fld id="{22B4429C-355F-432B-9F07-C2C99A61C208}" type="slidenum">
              <a:rPr lang="en-ZA" smtClean="0"/>
              <a:t>‹#›</a:t>
            </a:fld>
            <a:endParaRPr lang="en-ZA"/>
          </a:p>
        </p:txBody>
      </p:sp>
    </p:spTree>
    <p:extLst>
      <p:ext uri="{BB962C8B-B14F-4D97-AF65-F5344CB8AC3E}">
        <p14:creationId xmlns:p14="http://schemas.microsoft.com/office/powerpoint/2010/main" val="2256593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FC3F6-EC50-44C8-9B7D-47C5F1EE86F5}"/>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7C08866-725B-4392-8616-CCB639000B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946AA16-2298-45E9-B1BD-046B23138531}"/>
              </a:ext>
            </a:extLst>
          </p:cNvPr>
          <p:cNvSpPr>
            <a:spLocks noGrp="1"/>
          </p:cNvSpPr>
          <p:nvPr>
            <p:ph type="dt" sz="half" idx="10"/>
          </p:nvPr>
        </p:nvSpPr>
        <p:spPr/>
        <p:txBody>
          <a:bodyPr/>
          <a:lstStyle/>
          <a:p>
            <a:fld id="{173BE150-C46F-448B-AA8C-29C382AC1281}" type="datetimeFigureOut">
              <a:rPr lang="en-ZA" smtClean="0"/>
              <a:t>2024/01/23</a:t>
            </a:fld>
            <a:endParaRPr lang="en-ZA"/>
          </a:p>
        </p:txBody>
      </p:sp>
      <p:sp>
        <p:nvSpPr>
          <p:cNvPr id="5" name="Footer Placeholder 4">
            <a:extLst>
              <a:ext uri="{FF2B5EF4-FFF2-40B4-BE49-F238E27FC236}">
                <a16:creationId xmlns:a16="http://schemas.microsoft.com/office/drawing/2014/main" id="{B5BBBDFD-059C-446F-9116-AA2FA676B87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3983767-521D-44D0-8128-B66A9F4E0B54}"/>
              </a:ext>
            </a:extLst>
          </p:cNvPr>
          <p:cNvSpPr>
            <a:spLocks noGrp="1"/>
          </p:cNvSpPr>
          <p:nvPr>
            <p:ph type="sldNum" sz="quarter" idx="12"/>
          </p:nvPr>
        </p:nvSpPr>
        <p:spPr/>
        <p:txBody>
          <a:bodyPr/>
          <a:lstStyle/>
          <a:p>
            <a:fld id="{22B4429C-355F-432B-9F07-C2C99A61C208}" type="slidenum">
              <a:rPr lang="en-ZA" smtClean="0"/>
              <a:t>‹#›</a:t>
            </a:fld>
            <a:endParaRPr lang="en-ZA"/>
          </a:p>
        </p:txBody>
      </p:sp>
    </p:spTree>
    <p:extLst>
      <p:ext uri="{BB962C8B-B14F-4D97-AF65-F5344CB8AC3E}">
        <p14:creationId xmlns:p14="http://schemas.microsoft.com/office/powerpoint/2010/main" val="1084340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6ACC-B024-42D7-AA0E-DC298175A4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E9C6EF28-51F0-400F-9A4C-D53D72F91D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F6F0AA-E0BC-4ED9-97B7-71E98DA7DB6B}"/>
              </a:ext>
            </a:extLst>
          </p:cNvPr>
          <p:cNvSpPr>
            <a:spLocks noGrp="1"/>
          </p:cNvSpPr>
          <p:nvPr>
            <p:ph type="dt" sz="half" idx="10"/>
          </p:nvPr>
        </p:nvSpPr>
        <p:spPr/>
        <p:txBody>
          <a:bodyPr/>
          <a:lstStyle/>
          <a:p>
            <a:fld id="{173BE150-C46F-448B-AA8C-29C382AC1281}" type="datetimeFigureOut">
              <a:rPr lang="en-ZA" smtClean="0"/>
              <a:t>2024/01/23</a:t>
            </a:fld>
            <a:endParaRPr lang="en-ZA"/>
          </a:p>
        </p:txBody>
      </p:sp>
      <p:sp>
        <p:nvSpPr>
          <p:cNvPr id="5" name="Footer Placeholder 4">
            <a:extLst>
              <a:ext uri="{FF2B5EF4-FFF2-40B4-BE49-F238E27FC236}">
                <a16:creationId xmlns:a16="http://schemas.microsoft.com/office/drawing/2014/main" id="{11F1BBD6-2D8C-4421-921D-DFCEF69C6D0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207FE5E-E1E7-44A9-A6A6-865B54D5989A}"/>
              </a:ext>
            </a:extLst>
          </p:cNvPr>
          <p:cNvSpPr>
            <a:spLocks noGrp="1"/>
          </p:cNvSpPr>
          <p:nvPr>
            <p:ph type="sldNum" sz="quarter" idx="12"/>
          </p:nvPr>
        </p:nvSpPr>
        <p:spPr/>
        <p:txBody>
          <a:bodyPr/>
          <a:lstStyle/>
          <a:p>
            <a:fld id="{22B4429C-355F-432B-9F07-C2C99A61C208}" type="slidenum">
              <a:rPr lang="en-ZA" smtClean="0"/>
              <a:t>‹#›</a:t>
            </a:fld>
            <a:endParaRPr lang="en-ZA"/>
          </a:p>
        </p:txBody>
      </p:sp>
    </p:spTree>
    <p:extLst>
      <p:ext uri="{BB962C8B-B14F-4D97-AF65-F5344CB8AC3E}">
        <p14:creationId xmlns:p14="http://schemas.microsoft.com/office/powerpoint/2010/main" val="3384646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34FA-F615-4C63-91FC-0917D3040A65}"/>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6B7F6C6D-5CFE-41EC-A86F-96E16C284A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BC93D419-AD03-4227-9417-8BF6546FC5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46ACADD5-94C5-473C-B6DF-74F372A288DD}"/>
              </a:ext>
            </a:extLst>
          </p:cNvPr>
          <p:cNvSpPr>
            <a:spLocks noGrp="1"/>
          </p:cNvSpPr>
          <p:nvPr>
            <p:ph type="dt" sz="half" idx="10"/>
          </p:nvPr>
        </p:nvSpPr>
        <p:spPr/>
        <p:txBody>
          <a:bodyPr/>
          <a:lstStyle/>
          <a:p>
            <a:fld id="{173BE150-C46F-448B-AA8C-29C382AC1281}" type="datetimeFigureOut">
              <a:rPr lang="en-ZA" smtClean="0"/>
              <a:t>2024/01/23</a:t>
            </a:fld>
            <a:endParaRPr lang="en-ZA"/>
          </a:p>
        </p:txBody>
      </p:sp>
      <p:sp>
        <p:nvSpPr>
          <p:cNvPr id="6" name="Footer Placeholder 5">
            <a:extLst>
              <a:ext uri="{FF2B5EF4-FFF2-40B4-BE49-F238E27FC236}">
                <a16:creationId xmlns:a16="http://schemas.microsoft.com/office/drawing/2014/main" id="{FD77C6D8-E2E5-4445-B234-1D41D1852BCF}"/>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68477A78-D541-4817-89E5-28A553D2C8DC}"/>
              </a:ext>
            </a:extLst>
          </p:cNvPr>
          <p:cNvSpPr>
            <a:spLocks noGrp="1"/>
          </p:cNvSpPr>
          <p:nvPr>
            <p:ph type="sldNum" sz="quarter" idx="12"/>
          </p:nvPr>
        </p:nvSpPr>
        <p:spPr/>
        <p:txBody>
          <a:bodyPr/>
          <a:lstStyle/>
          <a:p>
            <a:fld id="{22B4429C-355F-432B-9F07-C2C99A61C208}" type="slidenum">
              <a:rPr lang="en-ZA" smtClean="0"/>
              <a:t>‹#›</a:t>
            </a:fld>
            <a:endParaRPr lang="en-ZA"/>
          </a:p>
        </p:txBody>
      </p:sp>
    </p:spTree>
    <p:extLst>
      <p:ext uri="{BB962C8B-B14F-4D97-AF65-F5344CB8AC3E}">
        <p14:creationId xmlns:p14="http://schemas.microsoft.com/office/powerpoint/2010/main" val="2787742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95FBE-5589-44F3-9053-0C23D1FDC22F}"/>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BB6B046-CA34-4F3B-83F4-4FD99B6EDE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5EC0A0-D89E-4088-A2F7-9AA255E01F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05D81DC3-C807-4931-BDBB-0833DDA469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45C4EE-AAA0-4E0E-9530-01FA74731C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FD4FAA13-AA0B-4F08-AA1A-21B8A0B79F0B}"/>
              </a:ext>
            </a:extLst>
          </p:cNvPr>
          <p:cNvSpPr>
            <a:spLocks noGrp="1"/>
          </p:cNvSpPr>
          <p:nvPr>
            <p:ph type="dt" sz="half" idx="10"/>
          </p:nvPr>
        </p:nvSpPr>
        <p:spPr/>
        <p:txBody>
          <a:bodyPr/>
          <a:lstStyle/>
          <a:p>
            <a:fld id="{173BE150-C46F-448B-AA8C-29C382AC1281}" type="datetimeFigureOut">
              <a:rPr lang="en-ZA" smtClean="0"/>
              <a:t>2024/01/23</a:t>
            </a:fld>
            <a:endParaRPr lang="en-ZA"/>
          </a:p>
        </p:txBody>
      </p:sp>
      <p:sp>
        <p:nvSpPr>
          <p:cNvPr id="8" name="Footer Placeholder 7">
            <a:extLst>
              <a:ext uri="{FF2B5EF4-FFF2-40B4-BE49-F238E27FC236}">
                <a16:creationId xmlns:a16="http://schemas.microsoft.com/office/drawing/2014/main" id="{7F3E0A76-AA46-4DB1-B119-62F9C726DB1E}"/>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FC111C69-A3E2-4C2A-9AA4-5C7D5D60A85D}"/>
              </a:ext>
            </a:extLst>
          </p:cNvPr>
          <p:cNvSpPr>
            <a:spLocks noGrp="1"/>
          </p:cNvSpPr>
          <p:nvPr>
            <p:ph type="sldNum" sz="quarter" idx="12"/>
          </p:nvPr>
        </p:nvSpPr>
        <p:spPr/>
        <p:txBody>
          <a:bodyPr/>
          <a:lstStyle/>
          <a:p>
            <a:fld id="{22B4429C-355F-432B-9F07-C2C99A61C208}" type="slidenum">
              <a:rPr lang="en-ZA" smtClean="0"/>
              <a:t>‹#›</a:t>
            </a:fld>
            <a:endParaRPr lang="en-ZA"/>
          </a:p>
        </p:txBody>
      </p:sp>
    </p:spTree>
    <p:extLst>
      <p:ext uri="{BB962C8B-B14F-4D97-AF65-F5344CB8AC3E}">
        <p14:creationId xmlns:p14="http://schemas.microsoft.com/office/powerpoint/2010/main" val="294010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84A-612D-488C-87C3-04FEEA44F3A3}"/>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2DB86D4F-A80A-4D2D-A9B5-AAF8C7218D2C}"/>
              </a:ext>
            </a:extLst>
          </p:cNvPr>
          <p:cNvSpPr>
            <a:spLocks noGrp="1"/>
          </p:cNvSpPr>
          <p:nvPr>
            <p:ph type="dt" sz="half" idx="10"/>
          </p:nvPr>
        </p:nvSpPr>
        <p:spPr/>
        <p:txBody>
          <a:bodyPr/>
          <a:lstStyle/>
          <a:p>
            <a:fld id="{173BE150-C46F-448B-AA8C-29C382AC1281}" type="datetimeFigureOut">
              <a:rPr lang="en-ZA" smtClean="0"/>
              <a:t>2024/01/23</a:t>
            </a:fld>
            <a:endParaRPr lang="en-ZA"/>
          </a:p>
        </p:txBody>
      </p:sp>
      <p:sp>
        <p:nvSpPr>
          <p:cNvPr id="4" name="Footer Placeholder 3">
            <a:extLst>
              <a:ext uri="{FF2B5EF4-FFF2-40B4-BE49-F238E27FC236}">
                <a16:creationId xmlns:a16="http://schemas.microsoft.com/office/drawing/2014/main" id="{EA224AAF-4FE4-45F9-AB12-5A248DCD9F0F}"/>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5BC7503-0A2B-4DAA-AC61-70FF3119938C}"/>
              </a:ext>
            </a:extLst>
          </p:cNvPr>
          <p:cNvSpPr>
            <a:spLocks noGrp="1"/>
          </p:cNvSpPr>
          <p:nvPr>
            <p:ph type="sldNum" sz="quarter" idx="12"/>
          </p:nvPr>
        </p:nvSpPr>
        <p:spPr/>
        <p:txBody>
          <a:bodyPr/>
          <a:lstStyle/>
          <a:p>
            <a:fld id="{22B4429C-355F-432B-9F07-C2C99A61C208}" type="slidenum">
              <a:rPr lang="en-ZA" smtClean="0"/>
              <a:t>‹#›</a:t>
            </a:fld>
            <a:endParaRPr lang="en-ZA"/>
          </a:p>
        </p:txBody>
      </p:sp>
    </p:spTree>
    <p:extLst>
      <p:ext uri="{BB962C8B-B14F-4D97-AF65-F5344CB8AC3E}">
        <p14:creationId xmlns:p14="http://schemas.microsoft.com/office/powerpoint/2010/main" val="2651537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55FCDE-0EF6-4BCE-BD6E-82D6DA50CFCA}"/>
              </a:ext>
            </a:extLst>
          </p:cNvPr>
          <p:cNvSpPr>
            <a:spLocks noGrp="1"/>
          </p:cNvSpPr>
          <p:nvPr>
            <p:ph type="dt" sz="half" idx="10"/>
          </p:nvPr>
        </p:nvSpPr>
        <p:spPr/>
        <p:txBody>
          <a:bodyPr/>
          <a:lstStyle/>
          <a:p>
            <a:fld id="{173BE150-C46F-448B-AA8C-29C382AC1281}" type="datetimeFigureOut">
              <a:rPr lang="en-ZA" smtClean="0"/>
              <a:t>2024/01/23</a:t>
            </a:fld>
            <a:endParaRPr lang="en-ZA"/>
          </a:p>
        </p:txBody>
      </p:sp>
      <p:sp>
        <p:nvSpPr>
          <p:cNvPr id="3" name="Footer Placeholder 2">
            <a:extLst>
              <a:ext uri="{FF2B5EF4-FFF2-40B4-BE49-F238E27FC236}">
                <a16:creationId xmlns:a16="http://schemas.microsoft.com/office/drawing/2014/main" id="{650009E2-F53E-43F9-8755-A97A16CDFD01}"/>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D1861AE9-25DB-4A00-83EF-A46FF21ACD3A}"/>
              </a:ext>
            </a:extLst>
          </p:cNvPr>
          <p:cNvSpPr>
            <a:spLocks noGrp="1"/>
          </p:cNvSpPr>
          <p:nvPr>
            <p:ph type="sldNum" sz="quarter" idx="12"/>
          </p:nvPr>
        </p:nvSpPr>
        <p:spPr/>
        <p:txBody>
          <a:bodyPr/>
          <a:lstStyle/>
          <a:p>
            <a:fld id="{22B4429C-355F-432B-9F07-C2C99A61C208}" type="slidenum">
              <a:rPr lang="en-ZA" smtClean="0"/>
              <a:t>‹#›</a:t>
            </a:fld>
            <a:endParaRPr lang="en-ZA"/>
          </a:p>
        </p:txBody>
      </p:sp>
    </p:spTree>
    <p:extLst>
      <p:ext uri="{BB962C8B-B14F-4D97-AF65-F5344CB8AC3E}">
        <p14:creationId xmlns:p14="http://schemas.microsoft.com/office/powerpoint/2010/main" val="272943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EE4CC-79A5-4E5E-B8CF-6FB2DA5B95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43FA9FC-0717-4DD9-A4B2-955F475C9C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D4785B8-5716-428A-B750-305A9C19F5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5B1D0A-C37B-4997-926F-86C681E364F5}"/>
              </a:ext>
            </a:extLst>
          </p:cNvPr>
          <p:cNvSpPr>
            <a:spLocks noGrp="1"/>
          </p:cNvSpPr>
          <p:nvPr>
            <p:ph type="dt" sz="half" idx="10"/>
          </p:nvPr>
        </p:nvSpPr>
        <p:spPr/>
        <p:txBody>
          <a:bodyPr/>
          <a:lstStyle/>
          <a:p>
            <a:fld id="{173BE150-C46F-448B-AA8C-29C382AC1281}" type="datetimeFigureOut">
              <a:rPr lang="en-ZA" smtClean="0"/>
              <a:t>2024/01/23</a:t>
            </a:fld>
            <a:endParaRPr lang="en-ZA"/>
          </a:p>
        </p:txBody>
      </p:sp>
      <p:sp>
        <p:nvSpPr>
          <p:cNvPr id="6" name="Footer Placeholder 5">
            <a:extLst>
              <a:ext uri="{FF2B5EF4-FFF2-40B4-BE49-F238E27FC236}">
                <a16:creationId xmlns:a16="http://schemas.microsoft.com/office/drawing/2014/main" id="{11241418-9FF8-48AD-A88F-CE3D4A44E29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ECBD4867-EDEC-4537-8150-676BFC078732}"/>
              </a:ext>
            </a:extLst>
          </p:cNvPr>
          <p:cNvSpPr>
            <a:spLocks noGrp="1"/>
          </p:cNvSpPr>
          <p:nvPr>
            <p:ph type="sldNum" sz="quarter" idx="12"/>
          </p:nvPr>
        </p:nvSpPr>
        <p:spPr/>
        <p:txBody>
          <a:bodyPr/>
          <a:lstStyle/>
          <a:p>
            <a:fld id="{22B4429C-355F-432B-9F07-C2C99A61C208}" type="slidenum">
              <a:rPr lang="en-ZA" smtClean="0"/>
              <a:t>‹#›</a:t>
            </a:fld>
            <a:endParaRPr lang="en-ZA"/>
          </a:p>
        </p:txBody>
      </p:sp>
    </p:spTree>
    <p:extLst>
      <p:ext uri="{BB962C8B-B14F-4D97-AF65-F5344CB8AC3E}">
        <p14:creationId xmlns:p14="http://schemas.microsoft.com/office/powerpoint/2010/main" val="2855334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33AF-4004-4A77-B5C9-9DADAB1284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D4EB890-083E-421E-A6A7-83FA5619D2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9BF2B10F-D8AB-4682-88BC-9491DFC5F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DA9FC0-F3A8-441A-ADA1-C592776D1BF8}"/>
              </a:ext>
            </a:extLst>
          </p:cNvPr>
          <p:cNvSpPr>
            <a:spLocks noGrp="1"/>
          </p:cNvSpPr>
          <p:nvPr>
            <p:ph type="dt" sz="half" idx="10"/>
          </p:nvPr>
        </p:nvSpPr>
        <p:spPr/>
        <p:txBody>
          <a:bodyPr/>
          <a:lstStyle/>
          <a:p>
            <a:fld id="{173BE150-C46F-448B-AA8C-29C382AC1281}" type="datetimeFigureOut">
              <a:rPr lang="en-ZA" smtClean="0"/>
              <a:t>2024/01/23</a:t>
            </a:fld>
            <a:endParaRPr lang="en-ZA"/>
          </a:p>
        </p:txBody>
      </p:sp>
      <p:sp>
        <p:nvSpPr>
          <p:cNvPr id="6" name="Footer Placeholder 5">
            <a:extLst>
              <a:ext uri="{FF2B5EF4-FFF2-40B4-BE49-F238E27FC236}">
                <a16:creationId xmlns:a16="http://schemas.microsoft.com/office/drawing/2014/main" id="{728BB3C9-3231-46FF-9A97-1037EC203CF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C2DF703C-09A2-42F0-8AA3-9EECF24CA2E8}"/>
              </a:ext>
            </a:extLst>
          </p:cNvPr>
          <p:cNvSpPr>
            <a:spLocks noGrp="1"/>
          </p:cNvSpPr>
          <p:nvPr>
            <p:ph type="sldNum" sz="quarter" idx="12"/>
          </p:nvPr>
        </p:nvSpPr>
        <p:spPr/>
        <p:txBody>
          <a:bodyPr/>
          <a:lstStyle/>
          <a:p>
            <a:fld id="{22B4429C-355F-432B-9F07-C2C99A61C208}" type="slidenum">
              <a:rPr lang="en-ZA" smtClean="0"/>
              <a:t>‹#›</a:t>
            </a:fld>
            <a:endParaRPr lang="en-ZA"/>
          </a:p>
        </p:txBody>
      </p:sp>
    </p:spTree>
    <p:extLst>
      <p:ext uri="{BB962C8B-B14F-4D97-AF65-F5344CB8AC3E}">
        <p14:creationId xmlns:p14="http://schemas.microsoft.com/office/powerpoint/2010/main" val="3587922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064E87-5442-4EE0-9CC6-AA1476BB7B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6811F1E-C2F9-4632-88E8-78258FE24B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45D3F14-98CB-4E6E-B6C9-9D91A4728B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BE150-C46F-448B-AA8C-29C382AC1281}" type="datetimeFigureOut">
              <a:rPr lang="en-ZA" smtClean="0"/>
              <a:t>2024/01/23</a:t>
            </a:fld>
            <a:endParaRPr lang="en-ZA"/>
          </a:p>
        </p:txBody>
      </p:sp>
      <p:sp>
        <p:nvSpPr>
          <p:cNvPr id="5" name="Footer Placeholder 4">
            <a:extLst>
              <a:ext uri="{FF2B5EF4-FFF2-40B4-BE49-F238E27FC236}">
                <a16:creationId xmlns:a16="http://schemas.microsoft.com/office/drawing/2014/main" id="{27A1E641-8869-4F1C-A432-F930D4C52E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10458520-2BE6-4936-BBBC-A3CDE57DCD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4429C-355F-432B-9F07-C2C99A61C208}" type="slidenum">
              <a:rPr lang="en-ZA" smtClean="0"/>
              <a:t>‹#›</a:t>
            </a:fld>
            <a:endParaRPr lang="en-ZA"/>
          </a:p>
        </p:txBody>
      </p:sp>
    </p:spTree>
    <p:extLst>
      <p:ext uri="{BB962C8B-B14F-4D97-AF65-F5344CB8AC3E}">
        <p14:creationId xmlns:p14="http://schemas.microsoft.com/office/powerpoint/2010/main" val="3764143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gif"/><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1CDD1-E495-1E16-9633-A57F0A7C4EB3}"/>
              </a:ext>
            </a:extLst>
          </p:cNvPr>
          <p:cNvSpPr/>
          <p:nvPr/>
        </p:nvSpPr>
        <p:spPr>
          <a:xfrm>
            <a:off x="-582117" y="-2370960"/>
            <a:ext cx="14885150" cy="2179407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alibri (Body)"/>
            </a:endParaRPr>
          </a:p>
        </p:txBody>
      </p:sp>
      <p:sp>
        <p:nvSpPr>
          <p:cNvPr id="12" name="Rectangle 11">
            <a:extLst>
              <a:ext uri="{FF2B5EF4-FFF2-40B4-BE49-F238E27FC236}">
                <a16:creationId xmlns:a16="http://schemas.microsoft.com/office/drawing/2014/main" id="{6D245B6E-2A1F-C07F-534B-2507309ABA24}"/>
              </a:ext>
            </a:extLst>
          </p:cNvPr>
          <p:cNvSpPr/>
          <p:nvPr/>
        </p:nvSpPr>
        <p:spPr>
          <a:xfrm>
            <a:off x="-399269" y="-2177212"/>
            <a:ext cx="14507279" cy="21379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alibri (Body)"/>
            </a:endParaRPr>
          </a:p>
        </p:txBody>
      </p:sp>
      <p:pic>
        <p:nvPicPr>
          <p:cNvPr id="13" name="Picture 12">
            <a:extLst>
              <a:ext uri="{FF2B5EF4-FFF2-40B4-BE49-F238E27FC236}">
                <a16:creationId xmlns:a16="http://schemas.microsoft.com/office/drawing/2014/main" id="{9841CABD-7C93-1085-BC43-D9E6C801EBA0}"/>
              </a:ext>
            </a:extLst>
          </p:cNvPr>
          <p:cNvPicPr>
            <a:picLocks noChangeAspect="1"/>
          </p:cNvPicPr>
          <p:nvPr/>
        </p:nvPicPr>
        <p:blipFill rotWithShape="1">
          <a:blip r:embed="rId3"/>
          <a:srcRect l="68546" b="3230"/>
          <a:stretch/>
        </p:blipFill>
        <p:spPr>
          <a:xfrm>
            <a:off x="11345664" y="-1976041"/>
            <a:ext cx="1448737" cy="789604"/>
          </a:xfrm>
          <a:prstGeom prst="rect">
            <a:avLst/>
          </a:prstGeom>
        </p:spPr>
      </p:pic>
      <p:pic>
        <p:nvPicPr>
          <p:cNvPr id="19" name="Picture 8" descr="Image result for department of basic education logo transparent">
            <a:extLst>
              <a:ext uri="{FF2B5EF4-FFF2-40B4-BE49-F238E27FC236}">
                <a16:creationId xmlns:a16="http://schemas.microsoft.com/office/drawing/2014/main" id="{2E93A56A-206B-7FF7-B472-C496523D53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994" y="-1939706"/>
            <a:ext cx="2023418" cy="7365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908C5545-430F-9F2A-AFD3-545EF85064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94401" y="-1959345"/>
            <a:ext cx="1121693" cy="756211"/>
          </a:xfrm>
          <a:prstGeom prst="rect">
            <a:avLst/>
          </a:prstGeom>
        </p:spPr>
      </p:pic>
      <p:sp>
        <p:nvSpPr>
          <p:cNvPr id="24" name="Rectangle: Rounded Corners 23">
            <a:extLst>
              <a:ext uri="{FF2B5EF4-FFF2-40B4-BE49-F238E27FC236}">
                <a16:creationId xmlns:a16="http://schemas.microsoft.com/office/drawing/2014/main" id="{10A634B8-87A5-4A54-87C9-6465A2781390}"/>
              </a:ext>
            </a:extLst>
          </p:cNvPr>
          <p:cNvSpPr/>
          <p:nvPr/>
        </p:nvSpPr>
        <p:spPr>
          <a:xfrm>
            <a:off x="2052065" y="-2109659"/>
            <a:ext cx="9104412" cy="1024724"/>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200" b="1" dirty="0">
                <a:solidFill>
                  <a:srgbClr val="FFC000"/>
                </a:solidFill>
                <a:latin typeface="Calibri (Body)"/>
              </a:rPr>
              <a:t>SA-SAMS Modernisation Programme</a:t>
            </a:r>
          </a:p>
          <a:p>
            <a:pPr algn="ctr"/>
            <a:r>
              <a:rPr lang="en-ZA" dirty="0">
                <a:solidFill>
                  <a:schemeClr val="bg1"/>
                </a:solidFill>
                <a:latin typeface="Calibri (Body)"/>
              </a:rPr>
              <a:t>Issue 7: Monthly Progress Report as of October 2023</a:t>
            </a:r>
            <a:endParaRPr lang="en-ZA" sz="2000" dirty="0">
              <a:latin typeface="Calibri (Body)"/>
            </a:endParaRPr>
          </a:p>
        </p:txBody>
      </p:sp>
      <p:sp>
        <p:nvSpPr>
          <p:cNvPr id="25" name="Rectangle: Rounded Corners 24">
            <a:extLst>
              <a:ext uri="{FF2B5EF4-FFF2-40B4-BE49-F238E27FC236}">
                <a16:creationId xmlns:a16="http://schemas.microsoft.com/office/drawing/2014/main" id="{D93CD60C-E70F-1AE7-F14E-408326B3AD1A}"/>
              </a:ext>
            </a:extLst>
          </p:cNvPr>
          <p:cNvSpPr/>
          <p:nvPr/>
        </p:nvSpPr>
        <p:spPr>
          <a:xfrm>
            <a:off x="-178051" y="2068253"/>
            <a:ext cx="13991873" cy="5063959"/>
          </a:xfrm>
          <a:prstGeom prst="roundRect">
            <a:avLst>
              <a:gd name="adj" fmla="val 6338"/>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Body)"/>
            </a:endParaRPr>
          </a:p>
        </p:txBody>
      </p:sp>
      <p:sp>
        <p:nvSpPr>
          <p:cNvPr id="26" name="Rectangle: Top Corners Rounded 25">
            <a:extLst>
              <a:ext uri="{FF2B5EF4-FFF2-40B4-BE49-F238E27FC236}">
                <a16:creationId xmlns:a16="http://schemas.microsoft.com/office/drawing/2014/main" id="{23E93323-222A-4C23-3811-36F5F27CB61F}"/>
              </a:ext>
            </a:extLst>
          </p:cNvPr>
          <p:cNvSpPr/>
          <p:nvPr/>
        </p:nvSpPr>
        <p:spPr>
          <a:xfrm>
            <a:off x="-170295" y="2045230"/>
            <a:ext cx="13991871" cy="717434"/>
          </a:xfrm>
          <a:prstGeom prst="round2SameRect">
            <a:avLst>
              <a:gd name="adj1" fmla="val 36789"/>
              <a:gd name="adj2" fmla="val 0"/>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C000"/>
                </a:solidFill>
                <a:latin typeface="Calibri (Body)"/>
              </a:rPr>
              <a:t>Development of the Solution</a:t>
            </a:r>
          </a:p>
        </p:txBody>
      </p:sp>
      <p:sp>
        <p:nvSpPr>
          <p:cNvPr id="28" name="Rectangle 1">
            <a:extLst>
              <a:ext uri="{FF2B5EF4-FFF2-40B4-BE49-F238E27FC236}">
                <a16:creationId xmlns:a16="http://schemas.microsoft.com/office/drawing/2014/main" id="{4EC02902-DAA2-0DBC-2AD1-03855CD7EA90}"/>
              </a:ext>
            </a:extLst>
          </p:cNvPr>
          <p:cNvSpPr>
            <a:spLocks noChangeArrowheads="1"/>
          </p:cNvSpPr>
          <p:nvPr/>
        </p:nvSpPr>
        <p:spPr bwMode="auto">
          <a:xfrm>
            <a:off x="1314672" y="2762488"/>
            <a:ext cx="12373030" cy="429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spcBef>
                <a:spcPts val="0"/>
              </a:spcBef>
              <a:spcAft>
                <a:spcPts val="600"/>
              </a:spcAft>
              <a:tabLst>
                <a:tab pos="457200" algn="l"/>
              </a:tabLst>
            </a:pPr>
            <a:r>
              <a:rPr lang="en-ZA" sz="1600" b="1" dirty="0">
                <a:solidFill>
                  <a:srgbClr val="F2693F"/>
                </a:solidFill>
                <a:effectLst/>
                <a:latin typeface="+mn-lt"/>
                <a:ea typeface="Times New Roman" panose="02020603050405020304" pitchFamily="18" charset="0"/>
                <a:cs typeface="Times New Roman" panose="02020603050405020304" pitchFamily="18" charset="0"/>
              </a:rPr>
              <a:t>Business Analysis</a:t>
            </a:r>
          </a:p>
          <a:p>
            <a:pPr marL="285750" marR="0" lvl="0" indent="-285750">
              <a:spcBef>
                <a:spcPts val="0"/>
              </a:spcBef>
              <a:spcAft>
                <a:spcPts val="0"/>
              </a:spcAft>
              <a:buFont typeface="Arial" panose="020B0604020202020204" pitchFamily="34" charset="0"/>
              <a:buChar char="•"/>
              <a:tabLst>
                <a:tab pos="457200" algn="l"/>
              </a:tabLst>
            </a:pPr>
            <a:r>
              <a:rPr lang="en-ZA" sz="1400" dirty="0">
                <a:effectLst/>
                <a:latin typeface="+mn-lt"/>
                <a:ea typeface="Calibri" panose="020F0502020204030204" pitchFamily="34" charset="0"/>
                <a:cs typeface="Times New Roman" panose="02020603050405020304" pitchFamily="18" charset="0"/>
              </a:rPr>
              <a:t>Fina</a:t>
            </a:r>
            <a:r>
              <a:rPr lang="en-ZA" sz="1400" dirty="0">
                <a:latin typeface="+mn-lt"/>
                <a:ea typeface="Calibri" panose="020F0502020204030204" pitchFamily="34" charset="0"/>
                <a:cs typeface="Times New Roman" panose="02020603050405020304" pitchFamily="18" charset="0"/>
              </a:rPr>
              <a:t>l review feedback from the DBE EMIS has been received, and updates to the School Management FRS are in progress.</a:t>
            </a:r>
          </a:p>
          <a:p>
            <a:pPr marL="285750" marR="0" lvl="0" indent="-285750">
              <a:spcBef>
                <a:spcPts val="0"/>
              </a:spcBef>
              <a:spcAft>
                <a:spcPts val="0"/>
              </a:spcAft>
              <a:buFont typeface="Arial" panose="020B0604020202020204" pitchFamily="34" charset="0"/>
              <a:buChar char="•"/>
              <a:tabLst>
                <a:tab pos="457200" algn="l"/>
              </a:tabLst>
            </a:pPr>
            <a:r>
              <a:rPr lang="en-ZA" sz="1400" dirty="0">
                <a:latin typeface="+mn-lt"/>
                <a:ea typeface="Calibri" panose="020F0502020204030204" pitchFamily="34" charset="0"/>
                <a:cs typeface="Times New Roman" panose="02020603050405020304" pitchFamily="18" charset="0"/>
              </a:rPr>
              <a:t>Learner Management FRS has been distributed to the DBE EMIS for final review feedback. Human Resource FRS review updates are in progress and will be distributed to the DBE for signoff. </a:t>
            </a:r>
          </a:p>
          <a:p>
            <a:pPr marL="285750" marR="0" lvl="0" indent="-285750">
              <a:spcBef>
                <a:spcPts val="0"/>
              </a:spcBef>
              <a:spcAft>
                <a:spcPts val="0"/>
              </a:spcAft>
              <a:buFont typeface="Arial" panose="020B0604020202020204" pitchFamily="34" charset="0"/>
              <a:buChar char="•"/>
              <a:tabLst>
                <a:tab pos="457200" algn="l"/>
              </a:tabLst>
            </a:pPr>
            <a:r>
              <a:rPr lang="en-ZA" sz="1400" dirty="0">
                <a:latin typeface="+mn-lt"/>
                <a:ea typeface="Calibri" panose="020F0502020204030204" pitchFamily="34" charset="0"/>
                <a:cs typeface="Times New Roman" panose="02020603050405020304" pitchFamily="18" charset="0"/>
              </a:rPr>
              <a:t>Curriculum and Assessment requirements gathering workshops are underway. The sessions are successful, informative and actively engaging. Further detailed requirements-gathering workshops have been scheduled. </a:t>
            </a:r>
          </a:p>
          <a:p>
            <a:pPr marL="285750" marR="0" lvl="0" indent="-285750">
              <a:spcBef>
                <a:spcPts val="0"/>
              </a:spcBef>
              <a:spcAft>
                <a:spcPts val="0"/>
              </a:spcAft>
              <a:buFont typeface="Arial" panose="020B0604020202020204" pitchFamily="34" charset="0"/>
              <a:buChar char="•"/>
              <a:tabLst>
                <a:tab pos="457200" algn="l"/>
              </a:tabLst>
            </a:pPr>
            <a:endParaRPr lang="en-ZA" sz="1400" dirty="0">
              <a:latin typeface="+mn-lt"/>
              <a:ea typeface="Calibri" panose="020F0502020204030204" pitchFamily="34" charset="0"/>
              <a:cs typeface="Times New Roman" panose="02020603050405020304" pitchFamily="18" charset="0"/>
            </a:endParaRPr>
          </a:p>
          <a:p>
            <a:pPr>
              <a:spcBef>
                <a:spcPts val="0"/>
              </a:spcBef>
              <a:spcAft>
                <a:spcPts val="600"/>
              </a:spcAft>
              <a:tabLst>
                <a:tab pos="457200" algn="l"/>
              </a:tabLst>
            </a:pPr>
            <a:r>
              <a:rPr lang="en-ZA" sz="1600" b="1" dirty="0">
                <a:solidFill>
                  <a:srgbClr val="F2693F"/>
                </a:solidFill>
                <a:latin typeface="+mn-lt"/>
                <a:cs typeface="Times New Roman" panose="02020603050405020304" pitchFamily="18" charset="0"/>
              </a:rPr>
              <a:t>Development</a:t>
            </a:r>
          </a:p>
          <a:p>
            <a:pPr marL="285750" indent="-285750">
              <a:spcBef>
                <a:spcPts val="0"/>
              </a:spcBef>
              <a:spcAft>
                <a:spcPts val="0"/>
              </a:spcAft>
              <a:buFont typeface="Arial" panose="020B0604020202020204" pitchFamily="34" charset="0"/>
              <a:buChar char="•"/>
              <a:tabLst>
                <a:tab pos="457200" algn="l"/>
              </a:tabLst>
            </a:pPr>
            <a:r>
              <a:rPr lang="en-US" sz="1400" dirty="0">
                <a:latin typeface="+mn-lt"/>
                <a:cs typeface="Times New Roman" panose="02020603050405020304" pitchFamily="18" charset="0"/>
              </a:rPr>
              <a:t>Started with the development of the Curriculum and Assessment. Current SA-SAMS features will be developed and completed by the end of November based on the current FRS documentation.</a:t>
            </a:r>
            <a:endParaRPr lang="en-ZA" sz="1400" dirty="0">
              <a:latin typeface="+mn-lt"/>
              <a:cs typeface="Times New Roman" panose="02020603050405020304" pitchFamily="18" charset="0"/>
            </a:endParaRPr>
          </a:p>
          <a:p>
            <a:pPr marL="285750" indent="-285750">
              <a:spcBef>
                <a:spcPts val="0"/>
              </a:spcBef>
              <a:spcAft>
                <a:spcPts val="0"/>
              </a:spcAft>
              <a:buFont typeface="Arial" panose="020B0604020202020204" pitchFamily="34" charset="0"/>
              <a:buChar char="•"/>
              <a:tabLst>
                <a:tab pos="457200" algn="l"/>
              </a:tabLst>
            </a:pPr>
            <a:r>
              <a:rPr lang="en-ZA" sz="1400" dirty="0">
                <a:latin typeface="+mn-lt"/>
                <a:cs typeface="Times New Roman" panose="02020603050405020304" pitchFamily="18" charset="0"/>
              </a:rPr>
              <a:t>Developing changes as requested by the workshops between DBE and NECT</a:t>
            </a:r>
          </a:p>
          <a:p>
            <a:pPr marL="285750" indent="-285750">
              <a:spcBef>
                <a:spcPts val="0"/>
              </a:spcBef>
              <a:spcAft>
                <a:spcPts val="0"/>
              </a:spcAft>
              <a:buFont typeface="Arial" panose="020B0604020202020204" pitchFamily="34" charset="0"/>
              <a:buChar char="•"/>
              <a:tabLst>
                <a:tab pos="457200" algn="l"/>
              </a:tabLst>
            </a:pPr>
            <a:r>
              <a:rPr lang="en-ZA" sz="1400" dirty="0">
                <a:latin typeface="+mn-lt"/>
                <a:cs typeface="Times New Roman" panose="02020603050405020304" pitchFamily="18" charset="0"/>
              </a:rPr>
              <a:t>Development of the School, Learner and Human Resource Management FRS updates, based on the DBE EMIS review feedback, will be assessed and planned. </a:t>
            </a:r>
          </a:p>
          <a:p>
            <a:pPr>
              <a:spcBef>
                <a:spcPts val="0"/>
              </a:spcBef>
              <a:spcAft>
                <a:spcPts val="0"/>
              </a:spcAft>
              <a:tabLst>
                <a:tab pos="457200" algn="l"/>
              </a:tabLst>
            </a:pPr>
            <a:endParaRPr lang="en-ZA" sz="1400" dirty="0">
              <a:latin typeface="+mn-lt"/>
              <a:cs typeface="Times New Roman" panose="02020603050405020304" pitchFamily="18" charset="0"/>
            </a:endParaRPr>
          </a:p>
          <a:p>
            <a:pPr>
              <a:spcBef>
                <a:spcPts val="0"/>
              </a:spcBef>
              <a:spcAft>
                <a:spcPts val="600"/>
              </a:spcAft>
              <a:tabLst>
                <a:tab pos="457200" algn="l"/>
              </a:tabLst>
            </a:pPr>
            <a:r>
              <a:rPr lang="en-ZA" sz="1600" b="1" dirty="0">
                <a:solidFill>
                  <a:srgbClr val="F2693F"/>
                </a:solidFill>
                <a:latin typeface="+mn-lt"/>
                <a:cs typeface="Times New Roman" panose="02020603050405020304" pitchFamily="18" charset="0"/>
              </a:rPr>
              <a:t>Architecture, Infrastructure and System Integration Testing</a:t>
            </a:r>
          </a:p>
          <a:p>
            <a:pPr marL="285750" marR="0" lvl="0" indent="-285750">
              <a:spcBef>
                <a:spcPts val="0"/>
              </a:spcBef>
              <a:spcAft>
                <a:spcPts val="0"/>
              </a:spcAft>
              <a:buFont typeface="Arial" panose="020B0604020202020204" pitchFamily="34" charset="0"/>
              <a:buChar char="•"/>
              <a:tabLst>
                <a:tab pos="457200" algn="l"/>
              </a:tabLst>
            </a:pPr>
            <a:r>
              <a:rPr lang="en-ZA" sz="1400" dirty="0">
                <a:latin typeface="+mn-lt"/>
                <a:cs typeface="Times New Roman" panose="02020603050405020304" pitchFamily="18" charset="0"/>
              </a:rPr>
              <a:t>Continuous Regression System Integration Testing for R3. </a:t>
            </a:r>
          </a:p>
          <a:p>
            <a:pPr marL="285750" marR="0" lvl="0" indent="-285750">
              <a:spcBef>
                <a:spcPts val="0"/>
              </a:spcBef>
              <a:spcAft>
                <a:spcPts val="0"/>
              </a:spcAft>
              <a:buFont typeface="Arial" panose="020B0604020202020204" pitchFamily="34" charset="0"/>
              <a:buChar char="•"/>
              <a:tabLst>
                <a:tab pos="457200" algn="l"/>
              </a:tabLst>
            </a:pPr>
            <a:r>
              <a:rPr lang="en-ZA" sz="1400" dirty="0">
                <a:latin typeface="+mn-lt"/>
                <a:cs typeface="Times New Roman" panose="02020603050405020304" pitchFamily="18" charset="0"/>
              </a:rPr>
              <a:t>Test Scripts and execution for (New, Amended Enhanced ) FRSs across ML, MHR &amp; MS.</a:t>
            </a:r>
          </a:p>
          <a:p>
            <a:pPr marL="285750" marR="0" lvl="0" indent="-285750">
              <a:spcBef>
                <a:spcPts val="0"/>
              </a:spcBef>
              <a:spcAft>
                <a:spcPts val="0"/>
              </a:spcAft>
              <a:buFont typeface="Arial" panose="020B0604020202020204" pitchFamily="34" charset="0"/>
              <a:buChar char="•"/>
              <a:tabLst>
                <a:tab pos="457200" algn="l"/>
              </a:tabLst>
            </a:pPr>
            <a:r>
              <a:rPr lang="en-ZA" sz="1400" dirty="0">
                <a:latin typeface="+mn-lt"/>
                <a:cs typeface="Times New Roman" panose="02020603050405020304" pitchFamily="18" charset="0"/>
              </a:rPr>
              <a:t>Support DBE on UAT test script development and UAT execution.</a:t>
            </a:r>
          </a:p>
          <a:p>
            <a:pPr marL="285750" marR="0" lvl="0" indent="-285750">
              <a:spcBef>
                <a:spcPts val="0"/>
              </a:spcBef>
              <a:spcAft>
                <a:spcPts val="0"/>
              </a:spcAft>
              <a:buFont typeface="Arial" panose="020B0604020202020204" pitchFamily="34" charset="0"/>
              <a:buChar char="•"/>
              <a:tabLst>
                <a:tab pos="457200" algn="l"/>
              </a:tabLst>
            </a:pPr>
            <a:r>
              <a:rPr lang="en-ZA" sz="1400" dirty="0">
                <a:latin typeface="+mn-lt"/>
                <a:cs typeface="Times New Roman" panose="02020603050405020304" pitchFamily="18" charset="0"/>
              </a:rPr>
              <a:t>Automation Test Tool (Selenium IDE) implementation population and Test Script population and execution.</a:t>
            </a:r>
          </a:p>
        </p:txBody>
      </p:sp>
      <p:sp>
        <p:nvSpPr>
          <p:cNvPr id="29" name="Rectangle: Rounded Corners 28">
            <a:extLst>
              <a:ext uri="{FF2B5EF4-FFF2-40B4-BE49-F238E27FC236}">
                <a16:creationId xmlns:a16="http://schemas.microsoft.com/office/drawing/2014/main" id="{35C28A10-890C-564D-41CD-D1A94281CE16}"/>
              </a:ext>
            </a:extLst>
          </p:cNvPr>
          <p:cNvSpPr/>
          <p:nvPr/>
        </p:nvSpPr>
        <p:spPr>
          <a:xfrm>
            <a:off x="-170299" y="7290413"/>
            <a:ext cx="7050070" cy="2505978"/>
          </a:xfrm>
          <a:prstGeom prst="roundRect">
            <a:avLst>
              <a:gd name="adj" fmla="val 4505"/>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Body)"/>
            </a:endParaRPr>
          </a:p>
        </p:txBody>
      </p:sp>
      <p:sp>
        <p:nvSpPr>
          <p:cNvPr id="30" name="Rectangle: Top Corners Rounded 29">
            <a:extLst>
              <a:ext uri="{FF2B5EF4-FFF2-40B4-BE49-F238E27FC236}">
                <a16:creationId xmlns:a16="http://schemas.microsoft.com/office/drawing/2014/main" id="{DF5CB53C-0019-0381-2CE7-F77643C9E511}"/>
              </a:ext>
            </a:extLst>
          </p:cNvPr>
          <p:cNvSpPr/>
          <p:nvPr/>
        </p:nvSpPr>
        <p:spPr>
          <a:xfrm>
            <a:off x="-170297" y="7229596"/>
            <a:ext cx="7050068" cy="717434"/>
          </a:xfrm>
          <a:prstGeom prst="round2SameRect">
            <a:avLst>
              <a:gd name="adj1" fmla="val 32394"/>
              <a:gd name="adj2" fmla="val 0"/>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C000"/>
                </a:solidFill>
                <a:latin typeface="Calibri (Body)"/>
              </a:rPr>
              <a:t>Data Cleansing and Migration</a:t>
            </a:r>
          </a:p>
        </p:txBody>
      </p:sp>
      <p:sp>
        <p:nvSpPr>
          <p:cNvPr id="31" name="Rectangle: Rounded Corners 30">
            <a:extLst>
              <a:ext uri="{FF2B5EF4-FFF2-40B4-BE49-F238E27FC236}">
                <a16:creationId xmlns:a16="http://schemas.microsoft.com/office/drawing/2014/main" id="{3A674E04-749A-C763-4C25-83C55AA3C707}"/>
              </a:ext>
            </a:extLst>
          </p:cNvPr>
          <p:cNvSpPr/>
          <p:nvPr/>
        </p:nvSpPr>
        <p:spPr>
          <a:xfrm>
            <a:off x="6942216" y="7316552"/>
            <a:ext cx="6879356" cy="2479839"/>
          </a:xfrm>
          <a:prstGeom prst="roundRect">
            <a:avLst>
              <a:gd name="adj" fmla="val 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Body)"/>
            </a:endParaRPr>
          </a:p>
        </p:txBody>
      </p:sp>
      <p:sp>
        <p:nvSpPr>
          <p:cNvPr id="32" name="Rectangle: Top Corners Rounded 31">
            <a:extLst>
              <a:ext uri="{FF2B5EF4-FFF2-40B4-BE49-F238E27FC236}">
                <a16:creationId xmlns:a16="http://schemas.microsoft.com/office/drawing/2014/main" id="{A592704C-5550-FFE2-8203-CFCF0AFF2D06}"/>
              </a:ext>
            </a:extLst>
          </p:cNvPr>
          <p:cNvSpPr/>
          <p:nvPr/>
        </p:nvSpPr>
        <p:spPr>
          <a:xfrm>
            <a:off x="6952258" y="7229978"/>
            <a:ext cx="6873372" cy="717434"/>
          </a:xfrm>
          <a:prstGeom prst="round2SameRect">
            <a:avLst>
              <a:gd name="adj1" fmla="val 36789"/>
              <a:gd name="adj2" fmla="val 0"/>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C000"/>
                </a:solidFill>
                <a:latin typeface="Calibri (Body)"/>
              </a:rPr>
              <a:t>UAT Testing</a:t>
            </a:r>
          </a:p>
        </p:txBody>
      </p:sp>
      <p:sp>
        <p:nvSpPr>
          <p:cNvPr id="33" name="TextBox 32">
            <a:extLst>
              <a:ext uri="{FF2B5EF4-FFF2-40B4-BE49-F238E27FC236}">
                <a16:creationId xmlns:a16="http://schemas.microsoft.com/office/drawing/2014/main" id="{572ADB11-133C-E54E-A63F-EDA657F2E5D3}"/>
              </a:ext>
            </a:extLst>
          </p:cNvPr>
          <p:cNvSpPr txBox="1"/>
          <p:nvPr/>
        </p:nvSpPr>
        <p:spPr>
          <a:xfrm>
            <a:off x="1421229" y="8178235"/>
            <a:ext cx="5188426" cy="1461939"/>
          </a:xfrm>
          <a:prstGeom prst="rect">
            <a:avLst/>
          </a:prstGeom>
          <a:noFill/>
        </p:spPr>
        <p:txBody>
          <a:bodyPr wrap="square">
            <a:spAutoFit/>
          </a:bodyPr>
          <a:lstStyle/>
          <a:p>
            <a:pPr marL="285750" indent="-285750" eaLnBrk="0" fontAlgn="base" hangingPunct="0">
              <a:spcAft>
                <a:spcPts val="600"/>
              </a:spcAft>
              <a:buFont typeface="Arial" panose="020B0604020202020204" pitchFamily="34" charset="0"/>
              <a:buChar char="•"/>
              <a:tabLst>
                <a:tab pos="457200" algn="l"/>
              </a:tabLst>
            </a:pPr>
            <a:r>
              <a:rPr lang="en-ZA" sz="1400" dirty="0">
                <a:cs typeface="Times New Roman" panose="02020603050405020304" pitchFamily="18" charset="0"/>
              </a:rPr>
              <a:t>The data team is busy with a data-cleansing solution that will assist all schools to normalise their school’s database and keep it clean.</a:t>
            </a:r>
          </a:p>
          <a:p>
            <a:pPr marL="285750" indent="-285750" eaLnBrk="0" fontAlgn="base" hangingPunct="0">
              <a:spcAft>
                <a:spcPts val="600"/>
              </a:spcAft>
              <a:buFont typeface="Arial" panose="020B0604020202020204" pitchFamily="34" charset="0"/>
              <a:buChar char="•"/>
              <a:tabLst>
                <a:tab pos="457200" algn="l"/>
              </a:tabLst>
            </a:pPr>
            <a:r>
              <a:rPr lang="en-ZA" sz="1400" dirty="0">
                <a:cs typeface="Times New Roman" panose="02020603050405020304" pitchFamily="18" charset="0"/>
              </a:rPr>
              <a:t>Development of the Data Quality Scripts based on school databases is in progress. Estimated to be completed by the end of November.</a:t>
            </a:r>
          </a:p>
        </p:txBody>
      </p:sp>
      <p:sp>
        <p:nvSpPr>
          <p:cNvPr id="36" name="Rectangle: Rounded Corners 35">
            <a:extLst>
              <a:ext uri="{FF2B5EF4-FFF2-40B4-BE49-F238E27FC236}">
                <a16:creationId xmlns:a16="http://schemas.microsoft.com/office/drawing/2014/main" id="{B8E5A309-9A18-51F6-8A2E-37C8B1B1719F}"/>
              </a:ext>
            </a:extLst>
          </p:cNvPr>
          <p:cNvSpPr/>
          <p:nvPr/>
        </p:nvSpPr>
        <p:spPr>
          <a:xfrm>
            <a:off x="-174356" y="15791078"/>
            <a:ext cx="13988180" cy="3126087"/>
          </a:xfrm>
          <a:prstGeom prst="roundRect">
            <a:avLst>
              <a:gd name="adj" fmla="val 11172"/>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Body)"/>
            </a:endParaRPr>
          </a:p>
        </p:txBody>
      </p:sp>
      <p:sp>
        <p:nvSpPr>
          <p:cNvPr id="39" name="Rectangle: Top Corners Rounded 38">
            <a:extLst>
              <a:ext uri="{FF2B5EF4-FFF2-40B4-BE49-F238E27FC236}">
                <a16:creationId xmlns:a16="http://schemas.microsoft.com/office/drawing/2014/main" id="{B818A3DF-4D1F-9D6C-552D-03DC905A45C7}"/>
              </a:ext>
            </a:extLst>
          </p:cNvPr>
          <p:cNvSpPr/>
          <p:nvPr/>
        </p:nvSpPr>
        <p:spPr>
          <a:xfrm>
            <a:off x="-174357" y="15418939"/>
            <a:ext cx="13988179" cy="689974"/>
          </a:xfrm>
          <a:prstGeom prst="round2SameRect">
            <a:avLst>
              <a:gd name="adj1" fmla="val 36789"/>
              <a:gd name="adj2" fmla="val 0"/>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C000"/>
                </a:solidFill>
                <a:latin typeface="Calibri (Body)"/>
              </a:rPr>
              <a:t>October’s Achievements</a:t>
            </a:r>
          </a:p>
        </p:txBody>
      </p:sp>
      <p:pic>
        <p:nvPicPr>
          <p:cNvPr id="41" name="Picture 40" descr="A computer with a cartoon character&#10;&#10;Description automatically generated with low confidence">
            <a:extLst>
              <a:ext uri="{FF2B5EF4-FFF2-40B4-BE49-F238E27FC236}">
                <a16:creationId xmlns:a16="http://schemas.microsoft.com/office/drawing/2014/main" id="{9CC40C69-56D8-6AB7-B0F2-C68A88CED2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7932" y="16224295"/>
            <a:ext cx="5210648" cy="2977513"/>
          </a:xfrm>
          <a:prstGeom prst="rect">
            <a:avLst/>
          </a:prstGeom>
        </p:spPr>
      </p:pic>
      <p:sp>
        <p:nvSpPr>
          <p:cNvPr id="43" name="TextBox 42">
            <a:extLst>
              <a:ext uri="{FF2B5EF4-FFF2-40B4-BE49-F238E27FC236}">
                <a16:creationId xmlns:a16="http://schemas.microsoft.com/office/drawing/2014/main" id="{AE1F3119-E614-502A-6E5D-6FAF2ACBFD93}"/>
              </a:ext>
            </a:extLst>
          </p:cNvPr>
          <p:cNvSpPr txBox="1"/>
          <p:nvPr/>
        </p:nvSpPr>
        <p:spPr>
          <a:xfrm>
            <a:off x="3928507" y="16213778"/>
            <a:ext cx="9736224" cy="2593018"/>
          </a:xfrm>
          <a:prstGeom prst="rect">
            <a:avLst/>
          </a:prstGeom>
          <a:noFill/>
        </p:spPr>
        <p:txBody>
          <a:bodyPr wrap="square">
            <a:spAutoFit/>
          </a:bodyPr>
          <a:lstStyle/>
          <a:p>
            <a:pPr marL="228600" indent="-228600">
              <a:spcAft>
                <a:spcPts val="300"/>
              </a:spcAft>
              <a:buClr>
                <a:schemeClr val="tx1"/>
              </a:buClr>
              <a:buFont typeface="Arial" panose="020B0604020202020204" pitchFamily="34" charset="0"/>
              <a:buChar char="•"/>
            </a:pPr>
            <a:r>
              <a:rPr lang="en-ZA" sz="1400" dirty="0">
                <a:latin typeface="Calibri (Body)"/>
                <a:ea typeface="Baskerville Old Face" panose="02020602080505020303" pitchFamily="18" charset="0"/>
                <a:cs typeface="Times New Roman" panose="02020603050405020304" pitchFamily="18" charset="0"/>
              </a:rPr>
              <a:t>Completed : </a:t>
            </a:r>
            <a:r>
              <a:rPr lang="en-ZA" sz="1400" b="1" dirty="0">
                <a:latin typeface="Calibri (Body)"/>
                <a:cs typeface="Times New Roman" panose="02020603050405020304" pitchFamily="18" charset="0"/>
              </a:rPr>
              <a:t>Curriculum Framework </a:t>
            </a:r>
            <a:r>
              <a:rPr lang="en-ZA" sz="1400" dirty="0">
                <a:latin typeface="Calibri (Body)"/>
                <a:cs typeface="Times New Roman" panose="02020603050405020304" pitchFamily="18" charset="0"/>
              </a:rPr>
              <a:t>– Analysis, Workshops and Design</a:t>
            </a:r>
          </a:p>
          <a:p>
            <a:pPr marL="228600" indent="-228600">
              <a:spcAft>
                <a:spcPts val="300"/>
              </a:spcAft>
              <a:buClr>
                <a:schemeClr val="tx1"/>
              </a:buClr>
              <a:buFont typeface="Arial" panose="020B0604020202020204" pitchFamily="34" charset="0"/>
              <a:buChar char="•"/>
            </a:pPr>
            <a:r>
              <a:rPr lang="en-ZA" sz="1400" dirty="0">
                <a:latin typeface="Calibri (Body)"/>
                <a:cs typeface="Times New Roman" panose="02020603050405020304" pitchFamily="18" charset="0"/>
              </a:rPr>
              <a:t>Completed : </a:t>
            </a:r>
            <a:r>
              <a:rPr lang="en-ZA" sz="1400" b="1" dirty="0">
                <a:latin typeface="Calibri (Body)"/>
                <a:cs typeface="Times New Roman" panose="02020603050405020304" pitchFamily="18" charset="0"/>
              </a:rPr>
              <a:t>Curriculum Framework </a:t>
            </a:r>
            <a:r>
              <a:rPr lang="en-ZA" sz="1400" dirty="0">
                <a:latin typeface="Calibri (Body)"/>
                <a:cs typeface="Times New Roman" panose="02020603050405020304" pitchFamily="18" charset="0"/>
              </a:rPr>
              <a:t>– Documentation</a:t>
            </a:r>
          </a:p>
          <a:p>
            <a:pPr marL="231775" marR="0" lvl="0" indent="-231775">
              <a:spcBef>
                <a:spcPts val="0"/>
              </a:spcBef>
              <a:spcAft>
                <a:spcPts val="300"/>
              </a:spcAft>
              <a:buSzPts val="1000"/>
              <a:buFont typeface="Symbol" panose="05050102010706020507" pitchFamily="18" charset="2"/>
              <a:buChar char=""/>
              <a:tabLst>
                <a:tab pos="457200" algn="l"/>
              </a:tabLst>
            </a:pPr>
            <a:r>
              <a:rPr lang="en-ZA" sz="1400" dirty="0">
                <a:effectLst/>
                <a:latin typeface="Calibri" panose="020F0502020204030204" pitchFamily="34" charset="0"/>
                <a:ea typeface="Times New Roman" panose="02020603050405020304" pitchFamily="18" charset="0"/>
              </a:rPr>
              <a:t>Completed : </a:t>
            </a:r>
            <a:r>
              <a:rPr lang="en-ZA" sz="1400" b="1" dirty="0">
                <a:latin typeface="Calibri" panose="020F0502020204030204" pitchFamily="34" charset="0"/>
                <a:ea typeface="Times New Roman" panose="02020603050405020304" pitchFamily="18" charset="0"/>
              </a:rPr>
              <a:t>Manage School FRS </a:t>
            </a:r>
            <a:r>
              <a:rPr lang="en-ZA" sz="1400" dirty="0">
                <a:latin typeface="Calibri" panose="020F0502020204030204" pitchFamily="34" charset="0"/>
                <a:ea typeface="Times New Roman" panose="02020603050405020304" pitchFamily="18" charset="0"/>
              </a:rPr>
              <a:t>– Final review </a:t>
            </a:r>
          </a:p>
          <a:p>
            <a:pPr marL="231775" marR="0" lvl="0" indent="-231775">
              <a:spcBef>
                <a:spcPts val="0"/>
              </a:spcBef>
              <a:spcAft>
                <a:spcPts val="300"/>
              </a:spcAft>
              <a:buSzPts val="1000"/>
              <a:buFont typeface="Symbol" panose="05050102010706020507" pitchFamily="18" charset="2"/>
              <a:buChar char=""/>
              <a:tabLst>
                <a:tab pos="457200" algn="l"/>
              </a:tabLst>
            </a:pPr>
            <a:r>
              <a:rPr lang="en-ZA" sz="1400" dirty="0">
                <a:effectLst/>
                <a:latin typeface="Calibri" panose="020F0502020204030204" pitchFamily="34" charset="0"/>
                <a:ea typeface="Calibri" panose="020F0502020204030204" pitchFamily="34" charset="0"/>
              </a:rPr>
              <a:t>Completed: </a:t>
            </a:r>
            <a:r>
              <a:rPr lang="en-ZA" sz="1400" b="1" dirty="0">
                <a:effectLst/>
                <a:latin typeface="Calibri" panose="020F0502020204030204" pitchFamily="34" charset="0"/>
                <a:ea typeface="Calibri" panose="020F0502020204030204" pitchFamily="34" charset="0"/>
              </a:rPr>
              <a:t>Manage Curriculum and Assessment FRS</a:t>
            </a:r>
            <a:r>
              <a:rPr lang="en-ZA" sz="1400" dirty="0">
                <a:effectLst/>
                <a:latin typeface="Calibri" panose="020F0502020204030204" pitchFamily="34" charset="0"/>
                <a:ea typeface="Calibri" panose="020F0502020204030204" pitchFamily="34" charset="0"/>
              </a:rPr>
              <a:t>: Features as per current SA-SAMS.</a:t>
            </a:r>
          </a:p>
          <a:p>
            <a:pPr marL="231775" marR="0" lvl="0" indent="-231775">
              <a:spcBef>
                <a:spcPts val="0"/>
              </a:spcBef>
              <a:spcAft>
                <a:spcPts val="300"/>
              </a:spcAft>
              <a:buSzPts val="1000"/>
              <a:buFont typeface="Symbol" panose="05050102010706020507" pitchFamily="18" charset="2"/>
              <a:buChar char=""/>
              <a:tabLst>
                <a:tab pos="457200" algn="l"/>
              </a:tabLst>
            </a:pPr>
            <a:r>
              <a:rPr lang="en-US" sz="1400" dirty="0"/>
              <a:t>Completed : </a:t>
            </a:r>
            <a:r>
              <a:rPr lang="en-ZA" sz="1400" dirty="0"/>
              <a:t>Automation testing tool - </a:t>
            </a:r>
            <a:r>
              <a:rPr lang="en-ZA" sz="1400" b="1" dirty="0"/>
              <a:t>Selenium</a:t>
            </a:r>
            <a:endParaRPr lang="en-US" sz="1400" b="1" dirty="0"/>
          </a:p>
          <a:p>
            <a:pPr marL="231775" marR="0" lvl="0" indent="-231775">
              <a:spcBef>
                <a:spcPts val="0"/>
              </a:spcBef>
              <a:spcAft>
                <a:spcPts val="300"/>
              </a:spcAft>
              <a:buSzPts val="1000"/>
              <a:buFont typeface="Symbol" panose="05050102010706020507" pitchFamily="18" charset="2"/>
              <a:buChar char=""/>
              <a:tabLst>
                <a:tab pos="457200" algn="l"/>
              </a:tabLst>
            </a:pPr>
            <a:r>
              <a:rPr lang="en-US" sz="1400" dirty="0">
                <a:latin typeface="Calibri (Body)"/>
                <a:cs typeface="Times New Roman" panose="02020603050405020304" pitchFamily="18" charset="0"/>
              </a:rPr>
              <a:t>Completed : SIT Testing : </a:t>
            </a:r>
            <a:r>
              <a:rPr lang="en-US" sz="1400" b="1" dirty="0">
                <a:latin typeface="Calibri (Body)"/>
                <a:cs typeface="Times New Roman" panose="02020603050405020304" pitchFamily="18" charset="0"/>
              </a:rPr>
              <a:t>Automated testing for R3 </a:t>
            </a:r>
            <a:r>
              <a:rPr lang="en-US" sz="1400" dirty="0">
                <a:latin typeface="Calibri (Body)"/>
                <a:cs typeface="Times New Roman" panose="02020603050405020304" pitchFamily="18" charset="0"/>
              </a:rPr>
              <a:t>setup and executing continuously.</a:t>
            </a:r>
            <a:endParaRPr lang="en-ZA" sz="1400" dirty="0">
              <a:latin typeface="Calibri (Body)"/>
              <a:cs typeface="Times New Roman" panose="02020603050405020304" pitchFamily="18" charset="0"/>
            </a:endParaRPr>
          </a:p>
          <a:p>
            <a:pPr marL="231775" marR="0" lvl="0" indent="-231775">
              <a:spcBef>
                <a:spcPts val="0"/>
              </a:spcBef>
              <a:spcAft>
                <a:spcPts val="300"/>
              </a:spcAft>
              <a:buSzPts val="1000"/>
              <a:buFont typeface="Symbol" panose="05050102010706020507" pitchFamily="18" charset="2"/>
              <a:buChar char=""/>
              <a:tabLst>
                <a:tab pos="457200" algn="l"/>
              </a:tabLst>
            </a:pPr>
            <a:r>
              <a:rPr lang="en-US" sz="1400" dirty="0">
                <a:latin typeface="Calibri (Body)"/>
                <a:cs typeface="Times New Roman" panose="02020603050405020304" pitchFamily="18" charset="0"/>
              </a:rPr>
              <a:t>Completed: </a:t>
            </a:r>
            <a:r>
              <a:rPr lang="en-US" sz="1400" b="1" dirty="0">
                <a:latin typeface="Calibri (Body)"/>
                <a:cs typeface="Times New Roman" panose="02020603050405020304" pitchFamily="18" charset="0"/>
              </a:rPr>
              <a:t>SA-SAMS </a:t>
            </a:r>
            <a:r>
              <a:rPr lang="en-US" sz="1400" b="1" dirty="0" err="1">
                <a:latin typeface="Calibri (Body)"/>
                <a:cs typeface="Times New Roman" panose="02020603050405020304" pitchFamily="18" charset="0"/>
              </a:rPr>
              <a:t>Modernisation</a:t>
            </a:r>
            <a:r>
              <a:rPr lang="en-US" sz="1400" b="1" dirty="0">
                <a:latin typeface="Calibri (Body)"/>
                <a:cs typeface="Times New Roman" panose="02020603050405020304" pitchFamily="18" charset="0"/>
              </a:rPr>
              <a:t> Blog presentation </a:t>
            </a:r>
            <a:r>
              <a:rPr lang="en-US" sz="1400" dirty="0">
                <a:latin typeface="Calibri (Body)"/>
                <a:cs typeface="Times New Roman" panose="02020603050405020304" pitchFamily="18" charset="0"/>
              </a:rPr>
              <a:t>to PSC and IRG.</a:t>
            </a:r>
            <a:endParaRPr lang="en-ZA" sz="1400" dirty="0">
              <a:latin typeface="Calibri (Body)"/>
              <a:cs typeface="Times New Roman" panose="02020603050405020304" pitchFamily="18" charset="0"/>
            </a:endParaRPr>
          </a:p>
          <a:p>
            <a:pPr marL="231775" marR="0" lvl="0" indent="-231775">
              <a:spcBef>
                <a:spcPts val="0"/>
              </a:spcBef>
              <a:spcAft>
                <a:spcPts val="300"/>
              </a:spcAft>
              <a:buSzPts val="1000"/>
              <a:buFont typeface="Symbol" panose="05050102010706020507" pitchFamily="18" charset="2"/>
              <a:buChar char=""/>
              <a:tabLst>
                <a:tab pos="457200" algn="l"/>
              </a:tabLst>
            </a:pPr>
            <a:r>
              <a:rPr lang="en-US" sz="1400" dirty="0">
                <a:latin typeface="Calibri (Body)"/>
                <a:cs typeface="Times New Roman" panose="02020603050405020304" pitchFamily="18" charset="0"/>
              </a:rPr>
              <a:t>Completed: Distribution of SA-SAMS </a:t>
            </a:r>
            <a:r>
              <a:rPr lang="en-US" sz="1400" dirty="0" err="1">
                <a:latin typeface="Calibri (Body)"/>
                <a:cs typeface="Times New Roman" panose="02020603050405020304" pitchFamily="18" charset="0"/>
              </a:rPr>
              <a:t>Modernisation</a:t>
            </a:r>
            <a:r>
              <a:rPr lang="en-US" sz="1400" dirty="0">
                <a:latin typeface="Calibri (Body)"/>
                <a:cs typeface="Times New Roman" panose="02020603050405020304" pitchFamily="18" charset="0"/>
              </a:rPr>
              <a:t> </a:t>
            </a:r>
            <a:r>
              <a:rPr lang="en-US" sz="1400" b="1" dirty="0">
                <a:latin typeface="Calibri (Body)"/>
                <a:cs typeface="Times New Roman" panose="02020603050405020304" pitchFamily="18" charset="0"/>
              </a:rPr>
              <a:t>Quarterly Project Newsletter</a:t>
            </a:r>
            <a:endParaRPr lang="en-ZA" sz="1400" b="1" dirty="0">
              <a:latin typeface="Calibri (Body)"/>
              <a:cs typeface="Times New Roman" panose="02020603050405020304" pitchFamily="18" charset="0"/>
            </a:endParaRPr>
          </a:p>
          <a:p>
            <a:pPr marL="231775" marR="0" lvl="0" indent="-231775">
              <a:spcBef>
                <a:spcPts val="0"/>
              </a:spcBef>
              <a:spcAft>
                <a:spcPts val="300"/>
              </a:spcAft>
              <a:buSzPts val="1000"/>
              <a:buFont typeface="Symbol" panose="05050102010706020507" pitchFamily="18" charset="2"/>
              <a:buChar char=""/>
              <a:tabLst>
                <a:tab pos="457200" algn="l"/>
              </a:tabLst>
            </a:pPr>
            <a:r>
              <a:rPr lang="en-US" sz="1400" dirty="0">
                <a:latin typeface="Calibri (Body)"/>
                <a:cs typeface="Times New Roman" panose="02020603050405020304" pitchFamily="18" charset="0"/>
              </a:rPr>
              <a:t>Completed: Approval of </a:t>
            </a:r>
            <a:r>
              <a:rPr lang="en-US" sz="1400" b="1" dirty="0">
                <a:latin typeface="Calibri (Body)"/>
                <a:cs typeface="Times New Roman" panose="02020603050405020304" pitchFamily="18" charset="0"/>
              </a:rPr>
              <a:t>18-month Thematic Communications Campaign</a:t>
            </a:r>
          </a:p>
          <a:p>
            <a:pPr marL="231775" marR="0" lvl="0" indent="-231775">
              <a:spcBef>
                <a:spcPts val="0"/>
              </a:spcBef>
              <a:spcAft>
                <a:spcPts val="300"/>
              </a:spcAft>
              <a:buSzPts val="1000"/>
              <a:buFont typeface="Symbol" panose="05050102010706020507" pitchFamily="18" charset="2"/>
              <a:buChar char=""/>
              <a:tabLst>
                <a:tab pos="457200" algn="l"/>
              </a:tabLst>
            </a:pPr>
            <a:r>
              <a:rPr lang="en-US" sz="1400" dirty="0">
                <a:latin typeface="Calibri (Body)"/>
                <a:cs typeface="Times New Roman" panose="02020603050405020304" pitchFamily="18" charset="0"/>
              </a:rPr>
              <a:t>Completed: </a:t>
            </a:r>
            <a:r>
              <a:rPr lang="en-US" sz="1400" b="1" dirty="0">
                <a:latin typeface="Calibri (Body)"/>
                <a:cs typeface="Times New Roman" panose="02020603050405020304" pitchFamily="18" charset="0"/>
              </a:rPr>
              <a:t>SA-SAMS </a:t>
            </a:r>
            <a:r>
              <a:rPr lang="en-US" sz="1400" b="1" dirty="0" err="1">
                <a:latin typeface="Calibri (Body)"/>
                <a:cs typeface="Times New Roman" panose="02020603050405020304" pitchFamily="18" charset="0"/>
              </a:rPr>
              <a:t>Modernisation</a:t>
            </a:r>
            <a:r>
              <a:rPr lang="en-US" sz="1400" b="1" dirty="0">
                <a:latin typeface="Calibri (Body)"/>
                <a:cs typeface="Times New Roman" panose="02020603050405020304" pitchFamily="18" charset="0"/>
              </a:rPr>
              <a:t> Blog</a:t>
            </a:r>
            <a:r>
              <a:rPr lang="en-US" sz="1400" dirty="0">
                <a:latin typeface="Calibri (Body)"/>
                <a:cs typeface="Times New Roman" panose="02020603050405020304" pitchFamily="18" charset="0"/>
              </a:rPr>
              <a:t> proposal and development.</a:t>
            </a:r>
            <a:endParaRPr lang="en-ZA" sz="1400" dirty="0">
              <a:latin typeface="Calibri (Body)"/>
              <a:cs typeface="Times New Roman" panose="02020603050405020304" pitchFamily="18" charset="0"/>
            </a:endParaRPr>
          </a:p>
        </p:txBody>
      </p:sp>
      <p:sp>
        <p:nvSpPr>
          <p:cNvPr id="44" name="TextBox 43">
            <a:extLst>
              <a:ext uri="{FF2B5EF4-FFF2-40B4-BE49-F238E27FC236}">
                <a16:creationId xmlns:a16="http://schemas.microsoft.com/office/drawing/2014/main" id="{22C6E269-8B38-238E-36A5-618BBE1682B6}"/>
              </a:ext>
            </a:extLst>
          </p:cNvPr>
          <p:cNvSpPr txBox="1"/>
          <p:nvPr/>
        </p:nvSpPr>
        <p:spPr>
          <a:xfrm>
            <a:off x="8478593" y="8076629"/>
            <a:ext cx="5209110" cy="1323439"/>
          </a:xfrm>
          <a:prstGeom prst="rect">
            <a:avLst/>
          </a:prstGeom>
          <a:noFill/>
        </p:spPr>
        <p:txBody>
          <a:bodyPr wrap="square">
            <a:spAutoFit/>
          </a:bodyPr>
          <a:lstStyle/>
          <a:p>
            <a:pPr marL="285750" indent="-285750" eaLnBrk="0" fontAlgn="base" hangingPunct="0">
              <a:spcAft>
                <a:spcPts val="600"/>
              </a:spcAft>
              <a:buFont typeface="Arial" panose="020B0604020202020204" pitchFamily="34" charset="0"/>
              <a:buChar char="•"/>
              <a:tabLst>
                <a:tab pos="457200" algn="l"/>
              </a:tabLst>
            </a:pPr>
            <a:r>
              <a:rPr lang="en-ZA" sz="1400" dirty="0">
                <a:cs typeface="Times New Roman" panose="02020603050405020304" pitchFamily="18" charset="0"/>
              </a:rPr>
              <a:t>Develop UAT Test scripts for School, Learner and Human Resource Management modules.</a:t>
            </a:r>
          </a:p>
          <a:p>
            <a:pPr marL="285750" marR="0" lvl="0" indent="-285750" eaLnBrk="0" fontAlgn="base" hangingPunct="0">
              <a:spcBef>
                <a:spcPts val="0"/>
              </a:spcBef>
              <a:spcAft>
                <a:spcPts val="600"/>
              </a:spcAft>
              <a:buFont typeface="Arial" panose="020B0604020202020204" pitchFamily="34" charset="0"/>
              <a:buChar char="•"/>
              <a:tabLst>
                <a:tab pos="457200" algn="l"/>
              </a:tabLst>
            </a:pPr>
            <a:r>
              <a:rPr lang="en-US" sz="1400" dirty="0">
                <a:cs typeface="Times New Roman" panose="02020603050405020304" pitchFamily="18" charset="0"/>
              </a:rPr>
              <a:t>Draft UAT Plan inputs in progress of being documented. </a:t>
            </a:r>
            <a:endParaRPr lang="en-ZA" sz="1400" dirty="0">
              <a:cs typeface="Times New Roman" panose="02020603050405020304" pitchFamily="18" charset="0"/>
            </a:endParaRPr>
          </a:p>
          <a:p>
            <a:pPr marL="285750" marR="0" lvl="0" indent="-285750" eaLnBrk="0" fontAlgn="base" hangingPunct="0">
              <a:spcBef>
                <a:spcPts val="0"/>
              </a:spcBef>
              <a:spcAft>
                <a:spcPts val="600"/>
              </a:spcAft>
              <a:buFont typeface="Arial" panose="020B0604020202020204" pitchFamily="34" charset="0"/>
              <a:buChar char="•"/>
              <a:tabLst>
                <a:tab pos="457200" algn="l"/>
              </a:tabLst>
            </a:pPr>
            <a:r>
              <a:rPr lang="en-US" sz="1400" dirty="0">
                <a:cs typeface="Times New Roman" panose="02020603050405020304" pitchFamily="18" charset="0"/>
              </a:rPr>
              <a:t>Defects from test scripts documented and submitted to NECT for resolution.  </a:t>
            </a:r>
            <a:endParaRPr lang="en-ZA" sz="1400" dirty="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94E7290A-735F-DBEC-4F85-7F5A48D2AF13}"/>
              </a:ext>
            </a:extLst>
          </p:cNvPr>
          <p:cNvSpPr/>
          <p:nvPr/>
        </p:nvSpPr>
        <p:spPr>
          <a:xfrm>
            <a:off x="-174357" y="9954511"/>
            <a:ext cx="7050070" cy="2505978"/>
          </a:xfrm>
          <a:prstGeom prst="roundRect">
            <a:avLst>
              <a:gd name="adj" fmla="val 4505"/>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Body)"/>
            </a:endParaRPr>
          </a:p>
        </p:txBody>
      </p:sp>
      <p:sp>
        <p:nvSpPr>
          <p:cNvPr id="3" name="Rectangle: Top Corners Rounded 2">
            <a:extLst>
              <a:ext uri="{FF2B5EF4-FFF2-40B4-BE49-F238E27FC236}">
                <a16:creationId xmlns:a16="http://schemas.microsoft.com/office/drawing/2014/main" id="{B7CB8C57-06D2-13D7-1EE5-B7E9E889AE24}"/>
              </a:ext>
            </a:extLst>
          </p:cNvPr>
          <p:cNvSpPr/>
          <p:nvPr/>
        </p:nvSpPr>
        <p:spPr>
          <a:xfrm>
            <a:off x="-174355" y="9893695"/>
            <a:ext cx="7050068" cy="717434"/>
          </a:xfrm>
          <a:prstGeom prst="round2SameRect">
            <a:avLst>
              <a:gd name="adj1" fmla="val 30929"/>
              <a:gd name="adj2" fmla="val 0"/>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C000"/>
                </a:solidFill>
                <a:latin typeface="Calibri (Body)"/>
              </a:rPr>
              <a:t>Change Management and Communications</a:t>
            </a:r>
          </a:p>
        </p:txBody>
      </p:sp>
      <p:sp>
        <p:nvSpPr>
          <p:cNvPr id="16" name="Rectangle: Rounded Corners 15">
            <a:extLst>
              <a:ext uri="{FF2B5EF4-FFF2-40B4-BE49-F238E27FC236}">
                <a16:creationId xmlns:a16="http://schemas.microsoft.com/office/drawing/2014/main" id="{4E7D1687-8F4B-0A11-ADBC-6945FEEF9ACF}"/>
              </a:ext>
            </a:extLst>
          </p:cNvPr>
          <p:cNvSpPr/>
          <p:nvPr/>
        </p:nvSpPr>
        <p:spPr>
          <a:xfrm>
            <a:off x="-170299" y="12637999"/>
            <a:ext cx="7050070" cy="2665558"/>
          </a:xfrm>
          <a:prstGeom prst="roundRect">
            <a:avLst>
              <a:gd name="adj" fmla="val 8054"/>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Body)"/>
            </a:endParaRPr>
          </a:p>
        </p:txBody>
      </p:sp>
      <p:sp>
        <p:nvSpPr>
          <p:cNvPr id="17" name="Rectangle: Top Corners Rounded 16">
            <a:extLst>
              <a:ext uri="{FF2B5EF4-FFF2-40B4-BE49-F238E27FC236}">
                <a16:creationId xmlns:a16="http://schemas.microsoft.com/office/drawing/2014/main" id="{EA867197-6E3C-91EA-3803-1825C5039ECF}"/>
              </a:ext>
            </a:extLst>
          </p:cNvPr>
          <p:cNvSpPr/>
          <p:nvPr/>
        </p:nvSpPr>
        <p:spPr>
          <a:xfrm>
            <a:off x="-170297" y="12577183"/>
            <a:ext cx="7050068" cy="717434"/>
          </a:xfrm>
          <a:prstGeom prst="round2SameRect">
            <a:avLst>
              <a:gd name="adj1" fmla="val 36789"/>
              <a:gd name="adj2" fmla="val 0"/>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C000"/>
                </a:solidFill>
                <a:latin typeface="Calibri (Body)"/>
              </a:rPr>
              <a:t>Pilot Rollout</a:t>
            </a:r>
          </a:p>
        </p:txBody>
      </p:sp>
      <p:sp>
        <p:nvSpPr>
          <p:cNvPr id="18" name="Rectangle: Rounded Corners 17">
            <a:extLst>
              <a:ext uri="{FF2B5EF4-FFF2-40B4-BE49-F238E27FC236}">
                <a16:creationId xmlns:a16="http://schemas.microsoft.com/office/drawing/2014/main" id="{1DB24555-83E5-43C8-02A6-9DA2FDB8BACB}"/>
              </a:ext>
            </a:extLst>
          </p:cNvPr>
          <p:cNvSpPr/>
          <p:nvPr/>
        </p:nvSpPr>
        <p:spPr>
          <a:xfrm>
            <a:off x="6942216" y="12664139"/>
            <a:ext cx="6879356" cy="2639418"/>
          </a:xfrm>
          <a:prstGeom prst="roundRect">
            <a:avLst>
              <a:gd name="adj" fmla="val 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Body)"/>
            </a:endParaRPr>
          </a:p>
        </p:txBody>
      </p:sp>
      <p:sp>
        <p:nvSpPr>
          <p:cNvPr id="20" name="Rectangle: Top Corners Rounded 19">
            <a:extLst>
              <a:ext uri="{FF2B5EF4-FFF2-40B4-BE49-F238E27FC236}">
                <a16:creationId xmlns:a16="http://schemas.microsoft.com/office/drawing/2014/main" id="{E829631F-9397-54E3-25AA-8799436F1247}"/>
              </a:ext>
            </a:extLst>
          </p:cNvPr>
          <p:cNvSpPr/>
          <p:nvPr/>
        </p:nvSpPr>
        <p:spPr>
          <a:xfrm>
            <a:off x="6952258" y="12577565"/>
            <a:ext cx="6873372" cy="717434"/>
          </a:xfrm>
          <a:prstGeom prst="round2SameRect">
            <a:avLst>
              <a:gd name="adj1" fmla="val 36789"/>
              <a:gd name="adj2" fmla="val 0"/>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C000"/>
                </a:solidFill>
                <a:latin typeface="Calibri (Body)"/>
              </a:rPr>
              <a:t>Acronyms</a:t>
            </a:r>
          </a:p>
        </p:txBody>
      </p:sp>
      <p:sp>
        <p:nvSpPr>
          <p:cNvPr id="22" name="TextBox 21">
            <a:extLst>
              <a:ext uri="{FF2B5EF4-FFF2-40B4-BE49-F238E27FC236}">
                <a16:creationId xmlns:a16="http://schemas.microsoft.com/office/drawing/2014/main" id="{2AC0CF4E-14A1-1930-1A0D-C70BF0C0CFAC}"/>
              </a:ext>
            </a:extLst>
          </p:cNvPr>
          <p:cNvSpPr txBox="1"/>
          <p:nvPr/>
        </p:nvSpPr>
        <p:spPr>
          <a:xfrm>
            <a:off x="1093134" y="13536054"/>
            <a:ext cx="5628924" cy="892552"/>
          </a:xfrm>
          <a:prstGeom prst="rect">
            <a:avLst/>
          </a:prstGeom>
          <a:noFill/>
        </p:spPr>
        <p:txBody>
          <a:bodyPr wrap="square">
            <a:spAutoFit/>
          </a:bodyPr>
          <a:lstStyle/>
          <a:p>
            <a:pPr marL="285750" marR="0" lvl="0" indent="-285750" eaLnBrk="0" fontAlgn="base" hangingPunct="0">
              <a:spcBef>
                <a:spcPts val="0"/>
              </a:spcBef>
              <a:spcAft>
                <a:spcPts val="600"/>
              </a:spcAft>
              <a:buFont typeface="Arial" panose="020B0604020202020204" pitchFamily="34" charset="0"/>
              <a:buChar char="•"/>
              <a:tabLst>
                <a:tab pos="457200" algn="l"/>
              </a:tabLst>
            </a:pPr>
            <a:r>
              <a:rPr lang="en-US" sz="1400" dirty="0">
                <a:cs typeface="Times New Roman" panose="02020603050405020304" pitchFamily="18" charset="0"/>
              </a:rPr>
              <a:t>Provinces, Districts and Circuits identified for the pilot rollout.</a:t>
            </a:r>
          </a:p>
          <a:p>
            <a:pPr marL="285750" marR="0" lvl="0" indent="-285750" eaLnBrk="0" fontAlgn="base" hangingPunct="0">
              <a:spcBef>
                <a:spcPts val="0"/>
              </a:spcBef>
              <a:spcAft>
                <a:spcPts val="600"/>
              </a:spcAft>
              <a:buFont typeface="Arial" panose="020B0604020202020204" pitchFamily="34" charset="0"/>
              <a:buChar char="•"/>
              <a:tabLst>
                <a:tab pos="457200" algn="l"/>
              </a:tabLst>
            </a:pPr>
            <a:r>
              <a:rPr lang="en-US" sz="1400" dirty="0">
                <a:cs typeface="Times New Roman" panose="02020603050405020304" pitchFamily="18" charset="0"/>
              </a:rPr>
              <a:t>Schools to be identified for the pilot rollout – </a:t>
            </a:r>
            <a:r>
              <a:rPr lang="en-US" sz="1400" dirty="0">
                <a:solidFill>
                  <a:srgbClr val="0000FF"/>
                </a:solidFill>
                <a:cs typeface="Times New Roman" panose="02020603050405020304" pitchFamily="18" charset="0"/>
              </a:rPr>
              <a:t>End Nov</a:t>
            </a:r>
            <a:r>
              <a:rPr lang="en-US" sz="1400" dirty="0">
                <a:cs typeface="Times New Roman" panose="02020603050405020304" pitchFamily="18" charset="0"/>
              </a:rPr>
              <a:t>. </a:t>
            </a:r>
          </a:p>
          <a:p>
            <a:pPr marL="177800" marR="0" lvl="0" indent="-177800">
              <a:spcBef>
                <a:spcPts val="0"/>
              </a:spcBef>
              <a:buFont typeface="Arial" panose="020B0604020202020204" pitchFamily="34" charset="0"/>
              <a:buChar char="•"/>
            </a:pPr>
            <a:endParaRPr lang="en-ZA" sz="1400" dirty="0">
              <a:latin typeface="Calibri (Body)"/>
              <a:ea typeface="Baskerville Old Face" panose="02020602080505020303" pitchFamily="18" charset="0"/>
              <a:cs typeface="Times New Roman" panose="02020603050405020304" pitchFamily="18" charset="0"/>
            </a:endParaRPr>
          </a:p>
        </p:txBody>
      </p:sp>
      <p:sp>
        <p:nvSpPr>
          <p:cNvPr id="27" name="Rectangle: Rounded Corners 26">
            <a:extLst>
              <a:ext uri="{FF2B5EF4-FFF2-40B4-BE49-F238E27FC236}">
                <a16:creationId xmlns:a16="http://schemas.microsoft.com/office/drawing/2014/main" id="{00367AD4-362B-1D14-FBCC-CA845B6DF5F9}"/>
              </a:ext>
            </a:extLst>
          </p:cNvPr>
          <p:cNvSpPr/>
          <p:nvPr/>
        </p:nvSpPr>
        <p:spPr>
          <a:xfrm>
            <a:off x="-168013" y="-1001278"/>
            <a:ext cx="13991873" cy="2939068"/>
          </a:xfrm>
          <a:prstGeom prst="roundRect">
            <a:avLst>
              <a:gd name="adj" fmla="val 10783"/>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Body)"/>
            </a:endParaRPr>
          </a:p>
        </p:txBody>
      </p:sp>
      <p:sp>
        <p:nvSpPr>
          <p:cNvPr id="34" name="Rectangle: Top Corners Rounded 33">
            <a:extLst>
              <a:ext uri="{FF2B5EF4-FFF2-40B4-BE49-F238E27FC236}">
                <a16:creationId xmlns:a16="http://schemas.microsoft.com/office/drawing/2014/main" id="{B77ABEE8-BE3D-D01E-06E8-08146E8D4F53}"/>
              </a:ext>
            </a:extLst>
          </p:cNvPr>
          <p:cNvSpPr/>
          <p:nvPr/>
        </p:nvSpPr>
        <p:spPr>
          <a:xfrm>
            <a:off x="-178049" y="-1005594"/>
            <a:ext cx="13991871" cy="717434"/>
          </a:xfrm>
          <a:prstGeom prst="round2SameRect">
            <a:avLst>
              <a:gd name="adj1" fmla="val 36789"/>
              <a:gd name="adj2" fmla="val 0"/>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C000"/>
                </a:solidFill>
                <a:latin typeface="Calibri (Body)"/>
              </a:rPr>
              <a:t>Let’s Catch Up</a:t>
            </a:r>
          </a:p>
        </p:txBody>
      </p:sp>
      <p:sp>
        <p:nvSpPr>
          <p:cNvPr id="35" name="Rectangle 1">
            <a:extLst>
              <a:ext uri="{FF2B5EF4-FFF2-40B4-BE49-F238E27FC236}">
                <a16:creationId xmlns:a16="http://schemas.microsoft.com/office/drawing/2014/main" id="{62889CC9-1713-DD2C-DE60-5D763088DDB2}"/>
              </a:ext>
            </a:extLst>
          </p:cNvPr>
          <p:cNvSpPr>
            <a:spLocks noChangeArrowheads="1"/>
          </p:cNvSpPr>
          <p:nvPr/>
        </p:nvSpPr>
        <p:spPr bwMode="auto">
          <a:xfrm>
            <a:off x="1272779" y="-258874"/>
            <a:ext cx="12404937" cy="220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a:lnSpc>
                <a:spcPct val="105000"/>
              </a:lnSpc>
              <a:spcBef>
                <a:spcPts val="0"/>
              </a:spcBef>
              <a:spcAft>
                <a:spcPts val="800"/>
              </a:spcAft>
            </a:pPr>
            <a:r>
              <a:rPr lang="en-ZA" sz="1400" dirty="0">
                <a:effectLst/>
                <a:latin typeface="Calibri" panose="020F0502020204030204" pitchFamily="34" charset="0"/>
                <a:ea typeface="Calibri" panose="020F0502020204030204" pitchFamily="34" charset="0"/>
              </a:rPr>
              <a:t>Following the </a:t>
            </a:r>
            <a:r>
              <a:rPr lang="en-ZA" sz="1400" b="1" dirty="0">
                <a:solidFill>
                  <a:srgbClr val="F2693F"/>
                </a:solidFill>
                <a:effectLst/>
                <a:latin typeface="Calibri" panose="020F0502020204030204" pitchFamily="34" charset="0"/>
                <a:ea typeface="Calibri" panose="020F0502020204030204" pitchFamily="34" charset="0"/>
              </a:rPr>
              <a:t>approval at HEDCOM to extend the pilot to all nine provinces</a:t>
            </a:r>
            <a:r>
              <a:rPr lang="en-ZA" sz="1400" dirty="0">
                <a:effectLst/>
                <a:latin typeface="Calibri" panose="020F0502020204030204" pitchFamily="34" charset="0"/>
                <a:ea typeface="Calibri" panose="020F0502020204030204" pitchFamily="34" charset="0"/>
              </a:rPr>
              <a:t>, the project team has held a </a:t>
            </a:r>
            <a:r>
              <a:rPr lang="en-ZA" sz="1400" b="1" dirty="0">
                <a:solidFill>
                  <a:srgbClr val="F2693F"/>
                </a:solidFill>
                <a:effectLst/>
                <a:latin typeface="Calibri" panose="020F0502020204030204" pitchFamily="34" charset="0"/>
                <a:ea typeface="Calibri" panose="020F0502020204030204" pitchFamily="34" charset="0"/>
              </a:rPr>
              <a:t>successful meeting with all nine </a:t>
            </a:r>
            <a:r>
              <a:rPr lang="en-ZA" sz="1400" b="1" dirty="0" err="1">
                <a:solidFill>
                  <a:srgbClr val="F2693F"/>
                </a:solidFill>
                <a:effectLst/>
                <a:latin typeface="Calibri" panose="020F0502020204030204" pitchFamily="34" charset="0"/>
                <a:ea typeface="Calibri" panose="020F0502020204030204" pitchFamily="34" charset="0"/>
              </a:rPr>
              <a:t>HoDs</a:t>
            </a:r>
            <a:r>
              <a:rPr lang="en-ZA" sz="1400" b="1" dirty="0">
                <a:solidFill>
                  <a:srgbClr val="F2693F"/>
                </a:solidFill>
                <a:effectLst/>
                <a:latin typeface="Calibri" panose="020F0502020204030204" pitchFamily="34" charset="0"/>
                <a:ea typeface="Calibri" panose="020F0502020204030204" pitchFamily="34" charset="0"/>
              </a:rPr>
              <a:t> and their executive teams</a:t>
            </a:r>
            <a:r>
              <a:rPr lang="en-ZA" sz="1400" dirty="0">
                <a:effectLst/>
                <a:latin typeface="Calibri" panose="020F0502020204030204" pitchFamily="34" charset="0"/>
                <a:ea typeface="Calibri" panose="020F0502020204030204" pitchFamily="34" charset="0"/>
              </a:rPr>
              <a:t>. The capacity and capability of the SITA to maintain and support the solution post-implementation was the concern of all </a:t>
            </a:r>
            <a:r>
              <a:rPr lang="en-ZA" sz="1400" dirty="0" err="1">
                <a:effectLst/>
                <a:latin typeface="Calibri" panose="020F0502020204030204" pitchFamily="34" charset="0"/>
                <a:ea typeface="Calibri" panose="020F0502020204030204" pitchFamily="34" charset="0"/>
              </a:rPr>
              <a:t>HoDs</a:t>
            </a:r>
            <a:r>
              <a:rPr lang="en-ZA" sz="1400" dirty="0">
                <a:effectLst/>
                <a:latin typeface="Calibri" panose="020F0502020204030204" pitchFamily="34" charset="0"/>
                <a:ea typeface="Calibri" panose="020F0502020204030204" pitchFamily="34" charset="0"/>
              </a:rPr>
              <a:t>. The DBE and SITA are engaged at an executive level to ensure this concern is addressed.</a:t>
            </a:r>
          </a:p>
          <a:p>
            <a:pPr marL="0" marR="0">
              <a:lnSpc>
                <a:spcPct val="105000"/>
              </a:lnSpc>
              <a:spcBef>
                <a:spcPts val="0"/>
              </a:spcBef>
              <a:spcAft>
                <a:spcPts val="800"/>
              </a:spcAft>
            </a:pPr>
            <a:r>
              <a:rPr lang="en-ZA" sz="1400" dirty="0">
                <a:effectLst/>
                <a:latin typeface="Calibri" panose="020F0502020204030204" pitchFamily="34" charset="0"/>
                <a:ea typeface="Calibri" panose="020F0502020204030204" pitchFamily="34" charset="0"/>
              </a:rPr>
              <a:t>The </a:t>
            </a:r>
            <a:r>
              <a:rPr lang="en-ZA" sz="1400" b="1" dirty="0">
                <a:solidFill>
                  <a:srgbClr val="F2693F"/>
                </a:solidFill>
                <a:effectLst/>
                <a:latin typeface="Calibri" panose="020F0502020204030204" pitchFamily="34" charset="0"/>
                <a:ea typeface="Calibri" panose="020F0502020204030204" pitchFamily="34" charset="0"/>
              </a:rPr>
              <a:t>appointment of DDG Padayachee to the DBE BI Branch </a:t>
            </a:r>
            <a:r>
              <a:rPr lang="en-ZA" sz="1400" dirty="0">
                <a:effectLst/>
                <a:latin typeface="Calibri" panose="020F0502020204030204" pitchFamily="34" charset="0"/>
                <a:ea typeface="Calibri" panose="020F0502020204030204" pitchFamily="34" charset="0"/>
              </a:rPr>
              <a:t>has brought renewed and refocused energy to the project with a greater laser focus on delivery.</a:t>
            </a:r>
          </a:p>
          <a:p>
            <a:pPr marL="0" marR="0">
              <a:lnSpc>
                <a:spcPct val="105000"/>
              </a:lnSpc>
              <a:spcBef>
                <a:spcPts val="0"/>
              </a:spcBef>
              <a:spcAft>
                <a:spcPts val="800"/>
              </a:spcAft>
            </a:pPr>
            <a:r>
              <a:rPr lang="en-ZA" sz="1400" dirty="0">
                <a:effectLst/>
                <a:latin typeface="Calibri" panose="020F0502020204030204" pitchFamily="34" charset="0"/>
                <a:ea typeface="Calibri" panose="020F0502020204030204" pitchFamily="34" charset="0"/>
              </a:rPr>
              <a:t>The progress could be faster on </a:t>
            </a:r>
            <a:r>
              <a:rPr lang="en-ZA" sz="1400" b="1" dirty="0">
                <a:solidFill>
                  <a:srgbClr val="F2693F"/>
                </a:solidFill>
                <a:effectLst/>
                <a:latin typeface="Calibri" panose="020F0502020204030204" pitchFamily="34" charset="0"/>
                <a:ea typeface="Calibri" panose="020F0502020204030204" pitchFamily="34" charset="0"/>
              </a:rPr>
              <a:t>the user acceptance testing for School, Learner and Human Resource Management</a:t>
            </a:r>
            <a:r>
              <a:rPr lang="en-ZA" sz="1400" dirty="0">
                <a:effectLst/>
                <a:latin typeface="Calibri" panose="020F0502020204030204" pitchFamily="34" charset="0"/>
                <a:ea typeface="Calibri" panose="020F0502020204030204" pitchFamily="34" charset="0"/>
              </a:rPr>
              <a:t>.  The development of </a:t>
            </a:r>
            <a:r>
              <a:rPr lang="en-ZA" sz="1400" dirty="0">
                <a:latin typeface="Calibri" panose="020F0502020204030204" pitchFamily="34" charset="0"/>
                <a:ea typeface="Calibri" panose="020F0502020204030204" pitchFamily="34" charset="0"/>
              </a:rPr>
              <a:t>the C</a:t>
            </a:r>
            <a:r>
              <a:rPr lang="en-ZA" sz="1400" dirty="0">
                <a:effectLst/>
                <a:latin typeface="Calibri" panose="020F0502020204030204" pitchFamily="34" charset="0"/>
                <a:ea typeface="Calibri" panose="020F0502020204030204" pitchFamily="34" charset="0"/>
              </a:rPr>
              <a:t>urriculum and Assessment module and the pilot schools' involvement is gaining momentum. </a:t>
            </a:r>
          </a:p>
          <a:p>
            <a:pPr marL="0" marR="0">
              <a:lnSpc>
                <a:spcPct val="105000"/>
              </a:lnSpc>
              <a:spcBef>
                <a:spcPts val="0"/>
              </a:spcBef>
              <a:spcAft>
                <a:spcPts val="800"/>
              </a:spcAft>
            </a:pPr>
            <a:r>
              <a:rPr lang="en-ZA" sz="1400" b="1" dirty="0">
                <a:solidFill>
                  <a:srgbClr val="F2693F"/>
                </a:solidFill>
                <a:effectLst/>
                <a:latin typeface="Calibri" panose="020F0502020204030204" pitchFamily="34" charset="0"/>
                <a:ea typeface="Calibri" panose="020F0502020204030204" pitchFamily="34" charset="0"/>
              </a:rPr>
              <a:t>The data team is busy with a data-cleansing solution </a:t>
            </a:r>
            <a:r>
              <a:rPr lang="en-ZA" sz="1400" dirty="0">
                <a:effectLst/>
                <a:latin typeface="Calibri" panose="020F0502020204030204" pitchFamily="34" charset="0"/>
                <a:ea typeface="Calibri" panose="020F0502020204030204" pitchFamily="34" charset="0"/>
              </a:rPr>
              <a:t>that will assist all schools to normalise their school’s database and keep it clean. We will be sure to include more details in the next newsletter.</a:t>
            </a:r>
          </a:p>
        </p:txBody>
      </p:sp>
      <p:pic>
        <p:nvPicPr>
          <p:cNvPr id="38" name="Picture 37">
            <a:extLst>
              <a:ext uri="{FF2B5EF4-FFF2-40B4-BE49-F238E27FC236}">
                <a16:creationId xmlns:a16="http://schemas.microsoft.com/office/drawing/2014/main" id="{44156FC6-A597-D564-1BB8-B54D06756663}"/>
              </a:ext>
            </a:extLst>
          </p:cNvPr>
          <p:cNvPicPr>
            <a:picLocks noChangeAspect="1"/>
          </p:cNvPicPr>
          <p:nvPr/>
        </p:nvPicPr>
        <p:blipFill rotWithShape="1">
          <a:blip r:embed="rId7"/>
          <a:srcRect l="12528" t="4200" r="12194" b="9064"/>
          <a:stretch/>
        </p:blipFill>
        <p:spPr>
          <a:xfrm>
            <a:off x="-74190" y="-156758"/>
            <a:ext cx="1136984" cy="1310038"/>
          </a:xfrm>
          <a:prstGeom prst="rect">
            <a:avLst/>
          </a:prstGeom>
        </p:spPr>
      </p:pic>
      <p:pic>
        <p:nvPicPr>
          <p:cNvPr id="42" name="Picture 41" descr="A blue circle with a white outline of a wrench and screwdriver&#10;&#10;Description automatically generated">
            <a:extLst>
              <a:ext uri="{FF2B5EF4-FFF2-40B4-BE49-F238E27FC236}">
                <a16:creationId xmlns:a16="http://schemas.microsoft.com/office/drawing/2014/main" id="{9F027604-580E-49E1-27C3-6EB97C2A05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190" y="2907746"/>
            <a:ext cx="1142588" cy="1128876"/>
          </a:xfrm>
          <a:prstGeom prst="rect">
            <a:avLst/>
          </a:prstGeom>
        </p:spPr>
      </p:pic>
      <p:sp>
        <p:nvSpPr>
          <p:cNvPr id="45" name="Rectangle: Rounded Corners 44">
            <a:extLst>
              <a:ext uri="{FF2B5EF4-FFF2-40B4-BE49-F238E27FC236}">
                <a16:creationId xmlns:a16="http://schemas.microsoft.com/office/drawing/2014/main" id="{80AB34B9-2F34-5B48-7C74-26C9C531D600}"/>
              </a:ext>
            </a:extLst>
          </p:cNvPr>
          <p:cNvSpPr/>
          <p:nvPr/>
        </p:nvSpPr>
        <p:spPr>
          <a:xfrm>
            <a:off x="6960286" y="9965397"/>
            <a:ext cx="6879356" cy="2505978"/>
          </a:xfrm>
          <a:prstGeom prst="roundRect">
            <a:avLst>
              <a:gd name="adj" fmla="val 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Body)"/>
            </a:endParaRPr>
          </a:p>
        </p:txBody>
      </p:sp>
      <p:pic>
        <p:nvPicPr>
          <p:cNvPr id="1034" name="Picture 10">
            <a:extLst>
              <a:ext uri="{FF2B5EF4-FFF2-40B4-BE49-F238E27FC236}">
                <a16:creationId xmlns:a16="http://schemas.microsoft.com/office/drawing/2014/main" id="{9D312569-BE57-8134-D3E5-6224A2F70E5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985" t="2032" r="2298" b="530"/>
          <a:stretch/>
        </p:blipFill>
        <p:spPr bwMode="auto">
          <a:xfrm>
            <a:off x="-12174" y="8147309"/>
            <a:ext cx="1066760" cy="107469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Uat User Acceptance Testing Acronym Business 库存矢量图（免版税）1899544456 |  Shutterstock">
            <a:extLst>
              <a:ext uri="{FF2B5EF4-FFF2-40B4-BE49-F238E27FC236}">
                <a16:creationId xmlns:a16="http://schemas.microsoft.com/office/drawing/2014/main" id="{6720D4D8-1D57-7A03-D935-BF7FBB54D5A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7723" t="8040" r="9666" b="20195"/>
          <a:stretch/>
        </p:blipFill>
        <p:spPr bwMode="auto">
          <a:xfrm>
            <a:off x="7169895" y="8178235"/>
            <a:ext cx="1174829" cy="116164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hange Management Generic color fill icon">
            <a:extLst>
              <a:ext uri="{FF2B5EF4-FFF2-40B4-BE49-F238E27FC236}">
                <a16:creationId xmlns:a16="http://schemas.microsoft.com/office/drawing/2014/main" id="{01FD2335-0EFD-E8E1-2500-4FF9EFD8CA7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21" y="10978242"/>
            <a:ext cx="1005965" cy="100596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Training - Q Systems">
            <a:extLst>
              <a:ext uri="{FF2B5EF4-FFF2-40B4-BE49-F238E27FC236}">
                <a16:creationId xmlns:a16="http://schemas.microsoft.com/office/drawing/2014/main" id="{1E00D9A7-6C05-39A1-1326-1D68BB16FB0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21316" y="10836376"/>
            <a:ext cx="1084805" cy="1084805"/>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C6544795-4F37-B654-4A70-299896969234}"/>
              </a:ext>
            </a:extLst>
          </p:cNvPr>
          <p:cNvSpPr txBox="1"/>
          <p:nvPr/>
        </p:nvSpPr>
        <p:spPr>
          <a:xfrm>
            <a:off x="8416353" y="10740728"/>
            <a:ext cx="5261363" cy="600164"/>
          </a:xfrm>
          <a:prstGeom prst="rect">
            <a:avLst/>
          </a:prstGeom>
          <a:noFill/>
        </p:spPr>
        <p:txBody>
          <a:bodyPr wrap="square">
            <a:spAutoFit/>
          </a:bodyPr>
          <a:lstStyle/>
          <a:p>
            <a:pPr marL="285750" indent="-285750" eaLnBrk="0" fontAlgn="base" hangingPunct="0">
              <a:spcAft>
                <a:spcPts val="600"/>
              </a:spcAft>
              <a:buSzPts val="1000"/>
              <a:buFont typeface="Arial" panose="020B0604020202020204" pitchFamily="34" charset="0"/>
              <a:buChar char="•"/>
              <a:tabLst>
                <a:tab pos="457200" algn="l"/>
              </a:tabLst>
            </a:pPr>
            <a:r>
              <a:rPr lang="en-US" sz="1400" dirty="0">
                <a:cs typeface="Times New Roman" panose="02020603050405020304" pitchFamily="18" charset="0"/>
              </a:rPr>
              <a:t>Create data for UAT. Draft training Curriculum</a:t>
            </a:r>
          </a:p>
          <a:p>
            <a:pPr marL="285750" indent="-285750" eaLnBrk="0" fontAlgn="base" hangingPunct="0">
              <a:spcAft>
                <a:spcPts val="600"/>
              </a:spcAft>
              <a:buSzPts val="1000"/>
              <a:buFont typeface="Arial" panose="020B0604020202020204" pitchFamily="34" charset="0"/>
              <a:buChar char="•"/>
              <a:tabLst>
                <a:tab pos="457200" algn="l"/>
              </a:tabLst>
            </a:pPr>
            <a:r>
              <a:rPr lang="en-US" sz="1400" dirty="0" err="1">
                <a:cs typeface="Times New Roman" panose="02020603050405020304" pitchFamily="18" charset="0"/>
              </a:rPr>
              <a:t>Finalise</a:t>
            </a:r>
            <a:r>
              <a:rPr lang="en-US" sz="1400" dirty="0">
                <a:cs typeface="Times New Roman" panose="02020603050405020304" pitchFamily="18" charset="0"/>
              </a:rPr>
              <a:t> training Curriculum and Assessment approach. – </a:t>
            </a:r>
            <a:r>
              <a:rPr lang="en-US" sz="1400" dirty="0">
                <a:solidFill>
                  <a:srgbClr val="0000FF"/>
                </a:solidFill>
                <a:cs typeface="Times New Roman" panose="02020603050405020304" pitchFamily="18" charset="0"/>
              </a:rPr>
              <a:t>End Nov </a:t>
            </a:r>
            <a:endParaRPr lang="en-ZA" sz="1400" dirty="0">
              <a:solidFill>
                <a:srgbClr val="0000FF"/>
              </a:solidFill>
              <a:cs typeface="Times New Roman" panose="02020603050405020304" pitchFamily="18" charset="0"/>
            </a:endParaRPr>
          </a:p>
        </p:txBody>
      </p:sp>
      <p:sp>
        <p:nvSpPr>
          <p:cNvPr id="47" name="Rectangle: Top Corners Rounded 46">
            <a:extLst>
              <a:ext uri="{FF2B5EF4-FFF2-40B4-BE49-F238E27FC236}">
                <a16:creationId xmlns:a16="http://schemas.microsoft.com/office/drawing/2014/main" id="{D30A29B9-EE4B-F898-97B7-4EFC02BD9CA6}"/>
              </a:ext>
            </a:extLst>
          </p:cNvPr>
          <p:cNvSpPr/>
          <p:nvPr/>
        </p:nvSpPr>
        <p:spPr>
          <a:xfrm>
            <a:off x="6960286" y="9905007"/>
            <a:ext cx="6873372" cy="717434"/>
          </a:xfrm>
          <a:prstGeom prst="round2SameRect">
            <a:avLst>
              <a:gd name="adj1" fmla="val 27999"/>
              <a:gd name="adj2" fmla="val 0"/>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C000"/>
                </a:solidFill>
                <a:latin typeface="Calibri (Body)"/>
              </a:rPr>
              <a:t>Training</a:t>
            </a:r>
          </a:p>
        </p:txBody>
      </p:sp>
      <p:pic>
        <p:nvPicPr>
          <p:cNvPr id="58" name="Picture 57">
            <a:extLst>
              <a:ext uri="{FF2B5EF4-FFF2-40B4-BE49-F238E27FC236}">
                <a16:creationId xmlns:a16="http://schemas.microsoft.com/office/drawing/2014/main" id="{5DF1AF75-FD13-6295-BF60-137C65CC817D}"/>
              </a:ext>
            </a:extLst>
          </p:cNvPr>
          <p:cNvPicPr>
            <a:picLocks noChangeAspect="1"/>
          </p:cNvPicPr>
          <p:nvPr/>
        </p:nvPicPr>
        <p:blipFill>
          <a:blip r:embed="rId13"/>
          <a:stretch>
            <a:fillRect/>
          </a:stretch>
        </p:blipFill>
        <p:spPr>
          <a:xfrm>
            <a:off x="-90266" y="13542594"/>
            <a:ext cx="1025687" cy="965698"/>
          </a:xfrm>
          <a:prstGeom prst="rect">
            <a:avLst/>
          </a:prstGeom>
        </p:spPr>
      </p:pic>
      <p:sp>
        <p:nvSpPr>
          <p:cNvPr id="59" name="TextBox 58">
            <a:extLst>
              <a:ext uri="{FF2B5EF4-FFF2-40B4-BE49-F238E27FC236}">
                <a16:creationId xmlns:a16="http://schemas.microsoft.com/office/drawing/2014/main" id="{2F934960-C8A9-A66C-F4F7-87235BB9BF74}"/>
              </a:ext>
            </a:extLst>
          </p:cNvPr>
          <p:cNvSpPr txBox="1"/>
          <p:nvPr/>
        </p:nvSpPr>
        <p:spPr>
          <a:xfrm>
            <a:off x="7038173" y="13511668"/>
            <a:ext cx="3475694" cy="1384995"/>
          </a:xfrm>
          <a:prstGeom prst="rect">
            <a:avLst/>
          </a:prstGeom>
          <a:noFill/>
        </p:spPr>
        <p:txBody>
          <a:bodyPr wrap="square" rtlCol="0">
            <a:spAutoFit/>
          </a:bodyPr>
          <a:lstStyle/>
          <a:p>
            <a:r>
              <a:rPr lang="en-ZA" sz="1400" b="1" dirty="0"/>
              <a:t>R</a:t>
            </a:r>
            <a:r>
              <a:rPr lang="en-ZA" sz="1400" dirty="0"/>
              <a:t>         Release</a:t>
            </a:r>
          </a:p>
          <a:p>
            <a:r>
              <a:rPr lang="en-ZA" sz="1400" b="1" dirty="0"/>
              <a:t>FRS</a:t>
            </a:r>
            <a:r>
              <a:rPr lang="en-ZA" sz="1400" dirty="0"/>
              <a:t>     Functional Requirements Specification</a:t>
            </a:r>
          </a:p>
          <a:p>
            <a:r>
              <a:rPr lang="en-ZA" sz="1400" b="1" dirty="0"/>
              <a:t>DBE</a:t>
            </a:r>
            <a:r>
              <a:rPr lang="en-ZA" sz="1400" dirty="0"/>
              <a:t>    Department of Basic Education</a:t>
            </a:r>
          </a:p>
          <a:p>
            <a:r>
              <a:rPr lang="en-ZA" sz="1400" b="1" dirty="0"/>
              <a:t>PED</a:t>
            </a:r>
            <a:r>
              <a:rPr lang="en-ZA" sz="1400" dirty="0"/>
              <a:t>     Provincial Education Department</a:t>
            </a:r>
          </a:p>
          <a:p>
            <a:r>
              <a:rPr lang="en-ZA" sz="1400" b="1" dirty="0"/>
              <a:t>UAT</a:t>
            </a:r>
            <a:r>
              <a:rPr lang="en-ZA" sz="1400" dirty="0"/>
              <a:t>     User Acceptance Testing</a:t>
            </a:r>
          </a:p>
          <a:p>
            <a:r>
              <a:rPr lang="en-ZA" sz="1400" b="1" dirty="0"/>
              <a:t>SIT</a:t>
            </a:r>
            <a:r>
              <a:rPr lang="en-ZA" sz="1400" dirty="0"/>
              <a:t>       System Integration Testing</a:t>
            </a:r>
          </a:p>
        </p:txBody>
      </p:sp>
      <p:cxnSp>
        <p:nvCxnSpPr>
          <p:cNvPr id="60" name="Straight Connector 59">
            <a:extLst>
              <a:ext uri="{FF2B5EF4-FFF2-40B4-BE49-F238E27FC236}">
                <a16:creationId xmlns:a16="http://schemas.microsoft.com/office/drawing/2014/main" id="{54A06D57-23F3-0713-82CD-117434D6A4C1}"/>
              </a:ext>
            </a:extLst>
          </p:cNvPr>
          <p:cNvCxnSpPr/>
          <p:nvPr/>
        </p:nvCxnSpPr>
        <p:spPr>
          <a:xfrm>
            <a:off x="10475766" y="13501904"/>
            <a:ext cx="0" cy="1389979"/>
          </a:xfrm>
          <a:prstGeom prst="line">
            <a:avLst/>
          </a:prstGeom>
        </p:spPr>
        <p:style>
          <a:lnRef idx="1">
            <a:schemeClr val="accent3"/>
          </a:lnRef>
          <a:fillRef idx="0">
            <a:schemeClr val="accent3"/>
          </a:fillRef>
          <a:effectRef idx="0">
            <a:schemeClr val="accent3"/>
          </a:effectRef>
          <a:fontRef idx="minor">
            <a:schemeClr val="tx1"/>
          </a:fontRef>
        </p:style>
      </p:cxnSp>
      <p:sp>
        <p:nvSpPr>
          <p:cNvPr id="61" name="TextBox 60">
            <a:extLst>
              <a:ext uri="{FF2B5EF4-FFF2-40B4-BE49-F238E27FC236}">
                <a16:creationId xmlns:a16="http://schemas.microsoft.com/office/drawing/2014/main" id="{F6714BE2-4D81-3F68-3369-0D9202257004}"/>
              </a:ext>
            </a:extLst>
          </p:cNvPr>
          <p:cNvSpPr txBox="1"/>
          <p:nvPr/>
        </p:nvSpPr>
        <p:spPr>
          <a:xfrm>
            <a:off x="10489816" y="13511668"/>
            <a:ext cx="3475694" cy="1384995"/>
          </a:xfrm>
          <a:prstGeom prst="rect">
            <a:avLst/>
          </a:prstGeom>
          <a:noFill/>
        </p:spPr>
        <p:txBody>
          <a:bodyPr wrap="square" rtlCol="0">
            <a:spAutoFit/>
          </a:bodyPr>
          <a:lstStyle/>
          <a:p>
            <a:r>
              <a:rPr lang="en-ZA" sz="1400" b="1" dirty="0"/>
              <a:t>MS</a:t>
            </a:r>
            <a:r>
              <a:rPr lang="en-ZA" sz="1400" dirty="0"/>
              <a:t>      Manage School</a:t>
            </a:r>
          </a:p>
          <a:p>
            <a:r>
              <a:rPr lang="en-ZA" sz="1400" b="1" dirty="0"/>
              <a:t>ML</a:t>
            </a:r>
            <a:r>
              <a:rPr lang="en-ZA" sz="1400" dirty="0"/>
              <a:t>      Manage Learner</a:t>
            </a:r>
          </a:p>
          <a:p>
            <a:r>
              <a:rPr lang="en-ZA" sz="1400" b="1" dirty="0"/>
              <a:t>MHR</a:t>
            </a:r>
            <a:r>
              <a:rPr lang="en-ZA" sz="1400" dirty="0"/>
              <a:t>   Manage Human Resources</a:t>
            </a:r>
          </a:p>
          <a:p>
            <a:r>
              <a:rPr lang="en-ZA" sz="1400" b="1" dirty="0"/>
              <a:t>MCA</a:t>
            </a:r>
            <a:r>
              <a:rPr lang="en-ZA" sz="1400" dirty="0"/>
              <a:t>   Manage Curriculum and Assessment</a:t>
            </a:r>
          </a:p>
          <a:p>
            <a:r>
              <a:rPr lang="en-ZA" sz="1400" b="1" dirty="0"/>
              <a:t>UI</a:t>
            </a:r>
            <a:r>
              <a:rPr lang="en-ZA" sz="1400" dirty="0"/>
              <a:t>        User Interface</a:t>
            </a:r>
          </a:p>
          <a:p>
            <a:r>
              <a:rPr lang="en-ZA" sz="1400" b="1" dirty="0"/>
              <a:t>IRG</a:t>
            </a:r>
            <a:r>
              <a:rPr lang="en-ZA" sz="1400" dirty="0"/>
              <a:t>      IT Risk and Governance</a:t>
            </a:r>
          </a:p>
        </p:txBody>
      </p:sp>
      <p:sp>
        <p:nvSpPr>
          <p:cNvPr id="4" name="TextBox 3">
            <a:extLst>
              <a:ext uri="{FF2B5EF4-FFF2-40B4-BE49-F238E27FC236}">
                <a16:creationId xmlns:a16="http://schemas.microsoft.com/office/drawing/2014/main" id="{237C7DA2-9BFE-5F33-3D27-FDE621F8D2AB}"/>
              </a:ext>
            </a:extLst>
          </p:cNvPr>
          <p:cNvSpPr txBox="1"/>
          <p:nvPr/>
        </p:nvSpPr>
        <p:spPr>
          <a:xfrm>
            <a:off x="1322954" y="10738436"/>
            <a:ext cx="5368964" cy="1754326"/>
          </a:xfrm>
          <a:prstGeom prst="rect">
            <a:avLst/>
          </a:prstGeom>
          <a:noFill/>
        </p:spPr>
        <p:txBody>
          <a:bodyPr wrap="square">
            <a:spAutoFit/>
          </a:bodyPr>
          <a:lstStyle/>
          <a:p>
            <a:pPr marL="285750" marR="0" lvl="0" indent="-285750" eaLnBrk="0" fontAlgn="base" hangingPunct="0">
              <a:spcBef>
                <a:spcPts val="0"/>
              </a:spcBef>
              <a:spcAft>
                <a:spcPts val="600"/>
              </a:spcAft>
              <a:buFont typeface="Arial" panose="020B0604020202020204" pitchFamily="34" charset="0"/>
              <a:buChar char="•"/>
              <a:tabLst>
                <a:tab pos="457200" algn="l"/>
              </a:tabLst>
            </a:pPr>
            <a:r>
              <a:rPr lang="en-US" sz="1400" dirty="0">
                <a:cs typeface="Times New Roman" panose="02020603050405020304" pitchFamily="18" charset="0"/>
              </a:rPr>
              <a:t>SA-SAMS Webinar proposal and development in progress. – </a:t>
            </a:r>
            <a:r>
              <a:rPr lang="en-US" sz="1400" dirty="0">
                <a:solidFill>
                  <a:srgbClr val="0000FF"/>
                </a:solidFill>
                <a:cs typeface="Times New Roman" panose="02020603050405020304" pitchFamily="18" charset="0"/>
              </a:rPr>
              <a:t>Scheduled for delivery on 07 Dec.</a:t>
            </a:r>
            <a:endParaRPr lang="en-ZA" sz="1400" dirty="0">
              <a:solidFill>
                <a:srgbClr val="0000FF"/>
              </a:solidFill>
              <a:cs typeface="Times New Roman" panose="02020603050405020304" pitchFamily="18" charset="0"/>
            </a:endParaRPr>
          </a:p>
          <a:p>
            <a:pPr marL="285750" indent="-285750" eaLnBrk="0" fontAlgn="base" hangingPunct="0">
              <a:spcAft>
                <a:spcPts val="600"/>
              </a:spcAft>
              <a:buFont typeface="Arial" panose="020B0604020202020204" pitchFamily="34" charset="0"/>
              <a:buChar char="•"/>
              <a:tabLst>
                <a:tab pos="457200" algn="l"/>
              </a:tabLst>
            </a:pPr>
            <a:r>
              <a:rPr lang="en-US" sz="1400" dirty="0">
                <a:cs typeface="Times New Roman" panose="02020603050405020304" pitchFamily="18" charset="0"/>
              </a:rPr>
              <a:t>Presentation submissions for HEDCOM Committees – Teacher Development </a:t>
            </a:r>
            <a:r>
              <a:rPr lang="en-US" sz="1400" dirty="0">
                <a:solidFill>
                  <a:srgbClr val="0000FF"/>
                </a:solidFill>
                <a:cs typeface="Times New Roman" panose="02020603050405020304" pitchFamily="18" charset="0"/>
              </a:rPr>
              <a:t>(Scheduled for delivery on 8-9 Nov) </a:t>
            </a:r>
            <a:r>
              <a:rPr lang="en-US" sz="1400" dirty="0">
                <a:cs typeface="Times New Roman" panose="02020603050405020304" pitchFamily="18" charset="0"/>
              </a:rPr>
              <a:t>and Curriculum Management and Communications </a:t>
            </a:r>
            <a:r>
              <a:rPr lang="en-US" sz="1400" dirty="0">
                <a:solidFill>
                  <a:srgbClr val="0000FF"/>
                </a:solidFill>
                <a:cs typeface="Times New Roman" panose="02020603050405020304" pitchFamily="18" charset="0"/>
              </a:rPr>
              <a:t>(Scheduled for delivery on 20-21 Nov)</a:t>
            </a:r>
            <a:r>
              <a:rPr lang="en-US" sz="1400" dirty="0">
                <a:cs typeface="Times New Roman" panose="02020603050405020304" pitchFamily="18" charset="0"/>
              </a:rPr>
              <a:t>.</a:t>
            </a:r>
          </a:p>
          <a:p>
            <a:pPr marL="285750" indent="-285750" eaLnBrk="0" fontAlgn="base" hangingPunct="0">
              <a:spcAft>
                <a:spcPts val="600"/>
              </a:spcAft>
              <a:buFont typeface="Arial" panose="020B0604020202020204" pitchFamily="34" charset="0"/>
              <a:buChar char="•"/>
              <a:tabLst>
                <a:tab pos="457200" algn="l"/>
              </a:tabLst>
            </a:pPr>
            <a:endParaRPr lang="en-ZA" sz="1400" dirty="0">
              <a:cs typeface="Times New Roman" panose="02020603050405020304" pitchFamily="18" charset="0"/>
            </a:endParaRPr>
          </a:p>
        </p:txBody>
      </p:sp>
    </p:spTree>
    <p:extLst>
      <p:ext uri="{BB962C8B-B14F-4D97-AF65-F5344CB8AC3E}">
        <p14:creationId xmlns:p14="http://schemas.microsoft.com/office/powerpoint/2010/main" val="4123977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E2D40A-7E03-76F1-C5A8-6603B84DDE52}"/>
              </a:ext>
            </a:extLst>
          </p:cNvPr>
          <p:cNvPicPr>
            <a:picLocks noChangeAspect="1"/>
          </p:cNvPicPr>
          <p:nvPr/>
        </p:nvPicPr>
        <p:blipFill>
          <a:blip r:embed="rId3"/>
          <a:stretch>
            <a:fillRect/>
          </a:stretch>
        </p:blipFill>
        <p:spPr>
          <a:xfrm>
            <a:off x="3559979" y="0"/>
            <a:ext cx="5072042" cy="6858000"/>
          </a:xfrm>
          <a:prstGeom prst="rect">
            <a:avLst/>
          </a:prstGeom>
        </p:spPr>
      </p:pic>
    </p:spTree>
    <p:extLst>
      <p:ext uri="{BB962C8B-B14F-4D97-AF65-F5344CB8AC3E}">
        <p14:creationId xmlns:p14="http://schemas.microsoft.com/office/powerpoint/2010/main" val="3088765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1789</TotalTime>
  <Words>734</Words>
  <Application>Microsoft Office PowerPoint</Application>
  <PresentationFormat>Widescreen</PresentationFormat>
  <Paragraphs>65</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(Body)</vt:lpstr>
      <vt:lpstr>Calibri Light</vt:lpstr>
      <vt:lpstr>Symbol</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Riante Narayanan</dc:creator>
  <cp:lastModifiedBy>Riante Narayanan</cp:lastModifiedBy>
  <cp:revision>21</cp:revision>
  <dcterms:created xsi:type="dcterms:W3CDTF">2021-05-25T18:36:21Z</dcterms:created>
  <dcterms:modified xsi:type="dcterms:W3CDTF">2024-01-23T09:58:41Z</dcterms:modified>
</cp:coreProperties>
</file>